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1.xml" ContentType="application/vnd.openxmlformats-officedocument.drawingml.chart+xml"/>
  <Override PartName="/ppt/notesSlides/notesSlide23.xml" ContentType="application/vnd.openxmlformats-officedocument.presentationml.notesSlide+xml"/>
  <Override PartName="/ppt/charts/chart12.xml" ContentType="application/vnd.openxmlformats-officedocument.drawingml.chart+xml"/>
  <Override PartName="/ppt/notesSlides/notesSlide24.xml" ContentType="application/vnd.openxmlformats-officedocument.presentationml.notesSlide+xml"/>
  <Override PartName="/ppt/charts/chart13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notesSlides/notesSlide27.xml" ContentType="application/vnd.openxmlformats-officedocument.presentationml.notesSlide+xml"/>
  <Override PartName="/ppt/charts/chart16.xml" ContentType="application/vnd.openxmlformats-officedocument.drawingml.chart+xml"/>
  <Override PartName="/ppt/notesSlides/notesSlide28.xml" ContentType="application/vnd.openxmlformats-officedocument.presentationml.notesSlide+xml"/>
  <Override PartName="/ppt/charts/chart17.xml" ContentType="application/vnd.openxmlformats-officedocument.drawingml.chart+xml"/>
  <Override PartName="/ppt/notesSlides/notesSlide29.xml" ContentType="application/vnd.openxmlformats-officedocument.presentationml.notesSlide+xml"/>
  <Override PartName="/ppt/charts/chart18.xml" ContentType="application/vnd.openxmlformats-officedocument.drawingml.chart+xml"/>
  <Override PartName="/ppt/drawings/drawing4.xml" ContentType="application/vnd.openxmlformats-officedocument.drawingml.chartshape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79" r:id="rId2"/>
    <p:sldId id="2910" r:id="rId3"/>
    <p:sldId id="2930" r:id="rId4"/>
    <p:sldId id="2931" r:id="rId5"/>
    <p:sldId id="2914" r:id="rId6"/>
    <p:sldId id="2690" r:id="rId7"/>
    <p:sldId id="2864" r:id="rId8"/>
    <p:sldId id="2900" r:id="rId9"/>
    <p:sldId id="2977" r:id="rId10"/>
    <p:sldId id="2932" r:id="rId11"/>
    <p:sldId id="2933" r:id="rId12"/>
    <p:sldId id="2944" r:id="rId13"/>
    <p:sldId id="2941" r:id="rId14"/>
    <p:sldId id="2994" r:id="rId15"/>
    <p:sldId id="2995" r:id="rId16"/>
    <p:sldId id="2937" r:id="rId17"/>
    <p:sldId id="2938" r:id="rId18"/>
    <p:sldId id="2945" r:id="rId19"/>
    <p:sldId id="3002" r:id="rId20"/>
    <p:sldId id="3000" r:id="rId21"/>
    <p:sldId id="3001" r:id="rId22"/>
    <p:sldId id="2912" r:id="rId23"/>
    <p:sldId id="2872" r:id="rId24"/>
    <p:sldId id="2998" r:id="rId25"/>
    <p:sldId id="2999" r:id="rId26"/>
    <p:sldId id="2918" r:id="rId27"/>
    <p:sldId id="2919" r:id="rId28"/>
    <p:sldId id="2971" r:id="rId29"/>
    <p:sldId id="3003" r:id="rId30"/>
    <p:sldId id="2997" r:id="rId31"/>
    <p:sldId id="2923" r:id="rId32"/>
    <p:sldId id="2771" r:id="rId33"/>
    <p:sldId id="267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DE8E7"/>
    <a:srgbClr val="EAE4E2"/>
    <a:srgbClr val="DDD4D1"/>
    <a:srgbClr val="FDD7D7"/>
    <a:srgbClr val="E9EAEF"/>
    <a:srgbClr val="DDDDDD"/>
    <a:srgbClr val="F8F8F8"/>
    <a:srgbClr val="339933"/>
    <a:srgbClr val="2E8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5" autoAdjust="0"/>
    <p:restoredTop sz="92733" autoAdjust="0"/>
  </p:normalViewPr>
  <p:slideViewPr>
    <p:cSldViewPr>
      <p:cViewPr>
        <p:scale>
          <a:sx n="93" d="100"/>
          <a:sy n="93" d="100"/>
        </p:scale>
        <p:origin x="-872" y="-72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4.xlsx"/><Relationship Id="rId2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8.xlsx"/><Relationship Id="rId2" Type="http://schemas.openxmlformats.org/officeDocument/2006/relationships/chartUserShapes" Target="../drawings/drawing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827506337348857"/>
          <c:y val="0.0295454545454545"/>
          <c:w val="0.905128205128205"/>
          <c:h val="0.8613636363636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5024"/>
            </a:solidFill>
            <a:ln w="14408">
              <a:solidFill>
                <a:srgbClr val="FF99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.0142350315184961"/>
                  <c:y val="-0.0158050076121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353792314422249"/>
                  <c:y val="-0.0194888643094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115717746820114"/>
                  <c:y val="-0.0176214588210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04214056576265"/>
                  <c:y val="-0.02403435328346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168184265428363"/>
                  <c:y val="-0.007363811490281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106559228816491"/>
                  <c:y val="0.0143378465793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132058011979277"/>
                  <c:y val="-0.0114282186177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114379084967326"/>
                  <c:y val="-0.0154320987654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128205128205129"/>
                  <c:y val="-0.005829904056763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00854700854700867"/>
                  <c:y val="-0.01457476014191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0128204006550465"/>
                  <c:y val="-0.0116598081135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 w="28814">
                <a:noFill/>
              </a:ln>
            </c:spPr>
            <c:txPr>
              <a:bodyPr/>
              <a:lstStyle/>
              <a:p>
                <a:pPr>
                  <a:defRPr sz="136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</c:numCache>
            </c:numRef>
          </c:cat>
          <c:val>
            <c:numRef>
              <c:f>Sheet1!$B$2:$L$2</c:f>
              <c:numCache>
                <c:formatCode>0.00%</c:formatCode>
                <c:ptCount val="11"/>
                <c:pt idx="0">
                  <c:v>0.0490000000000002</c:v>
                </c:pt>
                <c:pt idx="1">
                  <c:v>0.046</c:v>
                </c:pt>
                <c:pt idx="2">
                  <c:v>0.0520000000000001</c:v>
                </c:pt>
                <c:pt idx="3">
                  <c:v>0.0540000000000001</c:v>
                </c:pt>
                <c:pt idx="4">
                  <c:v>0.0290000000000001</c:v>
                </c:pt>
                <c:pt idx="5">
                  <c:v>-0.00500000000000001</c:v>
                </c:pt>
                <c:pt idx="6">
                  <c:v>0.05265</c:v>
                </c:pt>
                <c:pt idx="7" formatCode="0.0%">
                  <c:v>0.0390000000000001</c:v>
                </c:pt>
                <c:pt idx="8" formatCode="0.0%">
                  <c:v>0.0320000000000001</c:v>
                </c:pt>
                <c:pt idx="9" formatCode="0.0%">
                  <c:v>0.0350000000000001</c:v>
                </c:pt>
                <c:pt idx="10" formatCode="0.0%">
                  <c:v>0.041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-2138476104"/>
        <c:axId val="-2115810200"/>
        <c:axId val="0"/>
      </c:bar3DChart>
      <c:catAx>
        <c:axId val="-2138476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1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15810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115810200"/>
        <c:scaling>
          <c:orientation val="minMax"/>
          <c:min val="-0.02"/>
        </c:scaling>
        <c:delete val="0"/>
        <c:axPos val="l"/>
        <c:title>
          <c:tx>
            <c:rich>
              <a:bodyPr/>
              <a:lstStyle/>
              <a:p>
                <a:pPr>
                  <a:defRPr sz="161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Annual % Change</a:t>
                </a:r>
              </a:p>
            </c:rich>
          </c:tx>
          <c:layout>
            <c:manualLayout>
              <c:xMode val="edge"/>
              <c:yMode val="edge"/>
              <c:x val="0.0133333170729652"/>
              <c:y val="0.2818179302655"/>
            </c:manualLayout>
          </c:layout>
          <c:overlay val="0"/>
          <c:spPr>
            <a:noFill/>
            <a:ln w="28814">
              <a:noFill/>
            </a:ln>
          </c:spPr>
        </c:title>
        <c:numFmt formatCode="0.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1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38476104"/>
        <c:crosses val="autoZero"/>
        <c:crossBetween val="between"/>
      </c:valAx>
      <c:spPr>
        <a:noFill/>
        <a:ln w="2554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124426344061"/>
          <c:y val="0.0525114155251141"/>
          <c:w val="0.847883115659246"/>
          <c:h val="0.8401826484018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C000"/>
            </a:solidFill>
            <a:ln w="14409">
              <a:solidFill>
                <a:schemeClr val="accent1">
                  <a:lumMod val="75000"/>
                </a:schemeClr>
              </a:solidFill>
              <a:prstDash val="solid"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 w="14409">
                <a:solidFill>
                  <a:schemeClr val="accent1">
                    <a:lumMod val="75000"/>
                  </a:schemeClr>
                </a:solidFill>
                <a:prstDash val="solid"/>
              </a:ln>
            </c:spPr>
          </c:dPt>
          <c:cat>
            <c:numRef>
              <c:f>Sheet1!$B$1:$T$1</c:f>
              <c:numCache>
                <c:formatCode>General</c:formatCode>
                <c:ptCount val="19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</c:numCache>
            </c:numRef>
          </c:cat>
          <c:val>
            <c:numRef>
              <c:f>Sheet1!$B$2:$T$2</c:f>
              <c:numCache>
                <c:formatCode>General</c:formatCode>
                <c:ptCount val="19"/>
                <c:pt idx="0">
                  <c:v>-164.0</c:v>
                </c:pt>
                <c:pt idx="1">
                  <c:v>-107.5</c:v>
                </c:pt>
                <c:pt idx="2">
                  <c:v>-21.9</c:v>
                </c:pt>
                <c:pt idx="3">
                  <c:v>69.2</c:v>
                </c:pt>
                <c:pt idx="4">
                  <c:v>125.5</c:v>
                </c:pt>
                <c:pt idx="5">
                  <c:v>236.2</c:v>
                </c:pt>
                <c:pt idx="6">
                  <c:v>128.2</c:v>
                </c:pt>
                <c:pt idx="7">
                  <c:v>-157.8</c:v>
                </c:pt>
                <c:pt idx="8">
                  <c:v>-377.6</c:v>
                </c:pt>
                <c:pt idx="9">
                  <c:v>-412.1</c:v>
                </c:pt>
                <c:pt idx="10">
                  <c:v>-318.0</c:v>
                </c:pt>
                <c:pt idx="11">
                  <c:v>-248.0</c:v>
                </c:pt>
                <c:pt idx="12">
                  <c:v>-158.0</c:v>
                </c:pt>
                <c:pt idx="13">
                  <c:v>-459.0</c:v>
                </c:pt>
                <c:pt idx="14">
                  <c:v>-1413.0</c:v>
                </c:pt>
                <c:pt idx="15">
                  <c:v>-1294.0</c:v>
                </c:pt>
                <c:pt idx="16">
                  <c:v>-1300.0</c:v>
                </c:pt>
                <c:pt idx="17" formatCode="0">
                  <c:v>-1089.385020284059</c:v>
                </c:pt>
                <c:pt idx="18" formatCode="0">
                  <c:v>-844.9991817345531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On-budget</c:v>
                </c:pt>
              </c:strCache>
            </c:strRef>
          </c:tx>
          <c:spPr>
            <a:solidFill>
              <a:srgbClr val="003366"/>
            </a:solidFill>
          </c:spPr>
          <c:invertIfNegative val="0"/>
          <c:dPt>
            <c:idx val="18"/>
            <c:invertIfNegative val="0"/>
            <c:bubble3D val="0"/>
            <c:spPr>
              <a:solidFill>
                <a:srgbClr val="008000"/>
              </a:solidFill>
            </c:spPr>
          </c:dPt>
          <c:cat>
            <c:numRef>
              <c:f>Sheet1!$B$1:$T$1</c:f>
              <c:numCache>
                <c:formatCode>General</c:formatCode>
                <c:ptCount val="19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</c:numCache>
            </c:numRef>
          </c:cat>
          <c:val>
            <c:numRef>
              <c:f>Sheet1!$B$3:$T$3</c:f>
              <c:numCache>
                <c:formatCode>General</c:formatCode>
                <c:ptCount val="19"/>
                <c:pt idx="0">
                  <c:v>-226.4</c:v>
                </c:pt>
                <c:pt idx="1">
                  <c:v>-174.0</c:v>
                </c:pt>
                <c:pt idx="2">
                  <c:v>-103.2</c:v>
                </c:pt>
                <c:pt idx="3">
                  <c:v>-29.9</c:v>
                </c:pt>
                <c:pt idx="4">
                  <c:v>1.9</c:v>
                </c:pt>
                <c:pt idx="5">
                  <c:v>86.4</c:v>
                </c:pt>
                <c:pt idx="6">
                  <c:v>-32.4</c:v>
                </c:pt>
                <c:pt idx="7">
                  <c:v>-317.3999999999998</c:v>
                </c:pt>
                <c:pt idx="8">
                  <c:v>-538.4</c:v>
                </c:pt>
                <c:pt idx="9">
                  <c:v>-568.0</c:v>
                </c:pt>
                <c:pt idx="10">
                  <c:v>-493.6</c:v>
                </c:pt>
                <c:pt idx="11">
                  <c:v>-434.5</c:v>
                </c:pt>
                <c:pt idx="12">
                  <c:v>-344.0</c:v>
                </c:pt>
                <c:pt idx="13">
                  <c:v>-642.0</c:v>
                </c:pt>
                <c:pt idx="14">
                  <c:v>-1550.0</c:v>
                </c:pt>
                <c:pt idx="15">
                  <c:v>-1371.0</c:v>
                </c:pt>
                <c:pt idx="16">
                  <c:v>-1367.0</c:v>
                </c:pt>
                <c:pt idx="17" formatCode="0">
                  <c:v>-1151.289020284058</c:v>
                </c:pt>
                <c:pt idx="18" formatCode="0">
                  <c:v>-872.183723711562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-2119415528"/>
        <c:axId val="-2119412216"/>
        <c:axId val="0"/>
      </c:bar3DChart>
      <c:catAx>
        <c:axId val="-2119415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4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1941221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-21194122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4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Value ($billions)</a:t>
                </a:r>
              </a:p>
            </c:rich>
          </c:tx>
          <c:layout>
            <c:manualLayout>
              <c:xMode val="edge"/>
              <c:yMode val="edge"/>
              <c:x val="0.00895964773402742"/>
              <c:y val="0.303992771395417"/>
            </c:manualLayout>
          </c:layout>
          <c:overlay val="0"/>
          <c:spPr>
            <a:noFill/>
            <a:ln w="28829">
              <a:noFill/>
            </a:ln>
          </c:spPr>
        </c:title>
        <c:numFmt formatCode="\$#,##0" sourceLinked="0"/>
        <c:majorTickMark val="out"/>
        <c:minorTickMark val="none"/>
        <c:tickLblPos val="nextTo"/>
        <c:spPr>
          <a:ln w="36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19415528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693057194217282"/>
          <c:y val="0.0844748020955212"/>
          <c:w val="0.154689441954804"/>
          <c:h val="0.125570839789605"/>
        </c:manualLayout>
      </c:layout>
      <c:overlay val="0"/>
      <c:spPr>
        <a:noFill/>
        <a:ln w="28829">
          <a:noFill/>
        </a:ln>
      </c:spPr>
      <c:txPr>
        <a:bodyPr/>
        <a:lstStyle/>
        <a:p>
          <a:pPr>
            <a:defRPr sz="145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7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449100406884"/>
          <c:y val="0.0445163104611924"/>
          <c:w val="0.861788037890421"/>
          <c:h val="0.79860760156560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15-yr</c:v>
                </c:pt>
              </c:strCache>
            </c:strRef>
          </c:tx>
          <c:spPr>
            <a:ln w="40105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207"/>
              <c:layout>
                <c:manualLayout>
                  <c:x val="0.0"/>
                  <c:y val="0.074420118824774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C00000"/>
                        </a:solidFill>
                      </a:defRPr>
                    </a:pPr>
                    <a:r>
                      <a:rPr lang="en-US" sz="1200" dirty="0" smtClean="0">
                        <a:solidFill>
                          <a:srgbClr val="C00000"/>
                        </a:solidFill>
                      </a:rPr>
                      <a:t>2.70%</a:t>
                    </a:r>
                    <a:endParaRPr lang="en-US" sz="1200" dirty="0">
                      <a:solidFill>
                        <a:srgbClr val="C0000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Sheet1!$B$1:$HH$1</c:f>
              <c:numCache>
                <c:formatCode>mmm\-yy</c:formatCode>
                <c:ptCount val="215"/>
                <c:pt idx="0">
                  <c:v>34700.0</c:v>
                </c:pt>
                <c:pt idx="1">
                  <c:v>34731.0</c:v>
                </c:pt>
                <c:pt idx="2">
                  <c:v>34759.0</c:v>
                </c:pt>
                <c:pt idx="3">
                  <c:v>34790.0</c:v>
                </c:pt>
                <c:pt idx="4">
                  <c:v>34820.0</c:v>
                </c:pt>
                <c:pt idx="5">
                  <c:v>34851.0</c:v>
                </c:pt>
                <c:pt idx="6">
                  <c:v>34881.0</c:v>
                </c:pt>
                <c:pt idx="7">
                  <c:v>34912.0</c:v>
                </c:pt>
                <c:pt idx="8">
                  <c:v>34943.0</c:v>
                </c:pt>
                <c:pt idx="9">
                  <c:v>34973.0</c:v>
                </c:pt>
                <c:pt idx="10">
                  <c:v>35004.0</c:v>
                </c:pt>
                <c:pt idx="11">
                  <c:v>35034.0</c:v>
                </c:pt>
                <c:pt idx="12">
                  <c:v>35065.0</c:v>
                </c:pt>
                <c:pt idx="13">
                  <c:v>35096.0</c:v>
                </c:pt>
                <c:pt idx="14">
                  <c:v>35125.0</c:v>
                </c:pt>
                <c:pt idx="15">
                  <c:v>35156.0</c:v>
                </c:pt>
                <c:pt idx="16">
                  <c:v>35186.0</c:v>
                </c:pt>
                <c:pt idx="17">
                  <c:v>35217.0</c:v>
                </c:pt>
                <c:pt idx="18">
                  <c:v>35247.0</c:v>
                </c:pt>
                <c:pt idx="19">
                  <c:v>35278.0</c:v>
                </c:pt>
                <c:pt idx="20">
                  <c:v>35309.0</c:v>
                </c:pt>
                <c:pt idx="21">
                  <c:v>35339.0</c:v>
                </c:pt>
                <c:pt idx="22">
                  <c:v>35370.0</c:v>
                </c:pt>
                <c:pt idx="23">
                  <c:v>35400.0</c:v>
                </c:pt>
                <c:pt idx="24">
                  <c:v>35431.0</c:v>
                </c:pt>
                <c:pt idx="25">
                  <c:v>35462.0</c:v>
                </c:pt>
                <c:pt idx="26">
                  <c:v>35490.0</c:v>
                </c:pt>
                <c:pt idx="27">
                  <c:v>35521.0</c:v>
                </c:pt>
                <c:pt idx="28">
                  <c:v>35551.0</c:v>
                </c:pt>
                <c:pt idx="29">
                  <c:v>35582.0</c:v>
                </c:pt>
                <c:pt idx="30">
                  <c:v>35612.0</c:v>
                </c:pt>
                <c:pt idx="31">
                  <c:v>35643.0</c:v>
                </c:pt>
                <c:pt idx="32">
                  <c:v>35674.0</c:v>
                </c:pt>
                <c:pt idx="33">
                  <c:v>35704.0</c:v>
                </c:pt>
                <c:pt idx="34">
                  <c:v>35735.0</c:v>
                </c:pt>
                <c:pt idx="35">
                  <c:v>35765.0</c:v>
                </c:pt>
                <c:pt idx="36">
                  <c:v>35796.0</c:v>
                </c:pt>
                <c:pt idx="37">
                  <c:v>35827.0</c:v>
                </c:pt>
                <c:pt idx="38">
                  <c:v>35855.0</c:v>
                </c:pt>
                <c:pt idx="39">
                  <c:v>35886.0</c:v>
                </c:pt>
                <c:pt idx="40">
                  <c:v>35916.0</c:v>
                </c:pt>
                <c:pt idx="41">
                  <c:v>35947.0</c:v>
                </c:pt>
                <c:pt idx="42">
                  <c:v>35977.0</c:v>
                </c:pt>
                <c:pt idx="43">
                  <c:v>36008.0</c:v>
                </c:pt>
                <c:pt idx="44">
                  <c:v>36039.0</c:v>
                </c:pt>
                <c:pt idx="45">
                  <c:v>36069.0</c:v>
                </c:pt>
                <c:pt idx="46">
                  <c:v>36100.0</c:v>
                </c:pt>
                <c:pt idx="47">
                  <c:v>36130.0</c:v>
                </c:pt>
                <c:pt idx="48">
                  <c:v>36161.0</c:v>
                </c:pt>
                <c:pt idx="49">
                  <c:v>36192.0</c:v>
                </c:pt>
                <c:pt idx="50">
                  <c:v>36220.0</c:v>
                </c:pt>
                <c:pt idx="51">
                  <c:v>36251.0</c:v>
                </c:pt>
                <c:pt idx="52">
                  <c:v>36281.0</c:v>
                </c:pt>
                <c:pt idx="53">
                  <c:v>36312.0</c:v>
                </c:pt>
                <c:pt idx="54">
                  <c:v>36342.0</c:v>
                </c:pt>
                <c:pt idx="55">
                  <c:v>36373.0</c:v>
                </c:pt>
                <c:pt idx="56">
                  <c:v>36404.0</c:v>
                </c:pt>
                <c:pt idx="57">
                  <c:v>36434.0</c:v>
                </c:pt>
                <c:pt idx="58">
                  <c:v>36465.0</c:v>
                </c:pt>
                <c:pt idx="59">
                  <c:v>36495.0</c:v>
                </c:pt>
                <c:pt idx="60">
                  <c:v>36526.0</c:v>
                </c:pt>
                <c:pt idx="61">
                  <c:v>36557.0</c:v>
                </c:pt>
                <c:pt idx="62">
                  <c:v>36586.0</c:v>
                </c:pt>
                <c:pt idx="63">
                  <c:v>36617.0</c:v>
                </c:pt>
                <c:pt idx="64">
                  <c:v>36647.0</c:v>
                </c:pt>
                <c:pt idx="65">
                  <c:v>36678.0</c:v>
                </c:pt>
                <c:pt idx="66">
                  <c:v>36708.0</c:v>
                </c:pt>
                <c:pt idx="67">
                  <c:v>36739.0</c:v>
                </c:pt>
                <c:pt idx="68">
                  <c:v>36770.0</c:v>
                </c:pt>
                <c:pt idx="69">
                  <c:v>36800.0</c:v>
                </c:pt>
                <c:pt idx="70">
                  <c:v>36831.0</c:v>
                </c:pt>
                <c:pt idx="71">
                  <c:v>36861.0</c:v>
                </c:pt>
                <c:pt idx="72">
                  <c:v>36892.0</c:v>
                </c:pt>
                <c:pt idx="73">
                  <c:v>36923.0</c:v>
                </c:pt>
                <c:pt idx="74">
                  <c:v>36951.0</c:v>
                </c:pt>
                <c:pt idx="75">
                  <c:v>36982.0</c:v>
                </c:pt>
                <c:pt idx="76">
                  <c:v>37012.0</c:v>
                </c:pt>
                <c:pt idx="77">
                  <c:v>37043.0</c:v>
                </c:pt>
                <c:pt idx="78">
                  <c:v>37073.0</c:v>
                </c:pt>
                <c:pt idx="79">
                  <c:v>37104.0</c:v>
                </c:pt>
                <c:pt idx="80">
                  <c:v>37135.0</c:v>
                </c:pt>
                <c:pt idx="81">
                  <c:v>37165.0</c:v>
                </c:pt>
                <c:pt idx="82">
                  <c:v>37196.0</c:v>
                </c:pt>
                <c:pt idx="83">
                  <c:v>37226.0</c:v>
                </c:pt>
                <c:pt idx="84">
                  <c:v>37257.0</c:v>
                </c:pt>
                <c:pt idx="85">
                  <c:v>37288.0</c:v>
                </c:pt>
                <c:pt idx="86">
                  <c:v>37316.0</c:v>
                </c:pt>
                <c:pt idx="87">
                  <c:v>37347.0</c:v>
                </c:pt>
                <c:pt idx="88">
                  <c:v>37377.0</c:v>
                </c:pt>
                <c:pt idx="89">
                  <c:v>37408.0</c:v>
                </c:pt>
                <c:pt idx="90">
                  <c:v>37438.0</c:v>
                </c:pt>
                <c:pt idx="91">
                  <c:v>37469.0</c:v>
                </c:pt>
                <c:pt idx="92">
                  <c:v>37500.0</c:v>
                </c:pt>
                <c:pt idx="93">
                  <c:v>37530.0</c:v>
                </c:pt>
                <c:pt idx="94">
                  <c:v>37561.0</c:v>
                </c:pt>
                <c:pt idx="95">
                  <c:v>37591.0</c:v>
                </c:pt>
                <c:pt idx="96">
                  <c:v>37622.0</c:v>
                </c:pt>
                <c:pt idx="97">
                  <c:v>37653.0</c:v>
                </c:pt>
                <c:pt idx="98">
                  <c:v>37681.0</c:v>
                </c:pt>
                <c:pt idx="99">
                  <c:v>37712.0</c:v>
                </c:pt>
                <c:pt idx="100">
                  <c:v>37742.0</c:v>
                </c:pt>
                <c:pt idx="101">
                  <c:v>37773.0</c:v>
                </c:pt>
                <c:pt idx="102">
                  <c:v>37803.0</c:v>
                </c:pt>
                <c:pt idx="103">
                  <c:v>37834.0</c:v>
                </c:pt>
                <c:pt idx="104">
                  <c:v>37865.0</c:v>
                </c:pt>
                <c:pt idx="105">
                  <c:v>37895.0</c:v>
                </c:pt>
                <c:pt idx="106">
                  <c:v>37926.0</c:v>
                </c:pt>
                <c:pt idx="107">
                  <c:v>37956.0</c:v>
                </c:pt>
                <c:pt idx="108">
                  <c:v>37987.0</c:v>
                </c:pt>
                <c:pt idx="109">
                  <c:v>38018.0</c:v>
                </c:pt>
                <c:pt idx="110">
                  <c:v>38047.0</c:v>
                </c:pt>
                <c:pt idx="111">
                  <c:v>38078.0</c:v>
                </c:pt>
                <c:pt idx="112">
                  <c:v>38108.0</c:v>
                </c:pt>
                <c:pt idx="113">
                  <c:v>38139.0</c:v>
                </c:pt>
                <c:pt idx="114">
                  <c:v>38169.0</c:v>
                </c:pt>
                <c:pt idx="115">
                  <c:v>38200.0</c:v>
                </c:pt>
                <c:pt idx="116">
                  <c:v>38231.0</c:v>
                </c:pt>
                <c:pt idx="117">
                  <c:v>38261.0</c:v>
                </c:pt>
                <c:pt idx="118">
                  <c:v>38292.0</c:v>
                </c:pt>
                <c:pt idx="119">
                  <c:v>38322.0</c:v>
                </c:pt>
                <c:pt idx="120">
                  <c:v>38353.0</c:v>
                </c:pt>
                <c:pt idx="121">
                  <c:v>38384.0</c:v>
                </c:pt>
                <c:pt idx="122">
                  <c:v>38412.0</c:v>
                </c:pt>
                <c:pt idx="123">
                  <c:v>38443.0</c:v>
                </c:pt>
                <c:pt idx="124">
                  <c:v>38473.0</c:v>
                </c:pt>
                <c:pt idx="125">
                  <c:v>38504.0</c:v>
                </c:pt>
                <c:pt idx="126">
                  <c:v>38534.0</c:v>
                </c:pt>
                <c:pt idx="127">
                  <c:v>38565.0</c:v>
                </c:pt>
                <c:pt idx="128">
                  <c:v>38596.0</c:v>
                </c:pt>
                <c:pt idx="129">
                  <c:v>38626.0</c:v>
                </c:pt>
                <c:pt idx="130">
                  <c:v>38657.0</c:v>
                </c:pt>
                <c:pt idx="131">
                  <c:v>38687.0</c:v>
                </c:pt>
                <c:pt idx="132">
                  <c:v>38718.0</c:v>
                </c:pt>
                <c:pt idx="133">
                  <c:v>38749.0</c:v>
                </c:pt>
                <c:pt idx="134">
                  <c:v>38777.0</c:v>
                </c:pt>
                <c:pt idx="135">
                  <c:v>38808.0</c:v>
                </c:pt>
                <c:pt idx="136">
                  <c:v>38838.0</c:v>
                </c:pt>
                <c:pt idx="137">
                  <c:v>38869.0</c:v>
                </c:pt>
                <c:pt idx="138">
                  <c:v>38899.0</c:v>
                </c:pt>
                <c:pt idx="139">
                  <c:v>38930.0</c:v>
                </c:pt>
                <c:pt idx="140">
                  <c:v>38961.0</c:v>
                </c:pt>
                <c:pt idx="141">
                  <c:v>38991.0</c:v>
                </c:pt>
                <c:pt idx="142">
                  <c:v>39022.0</c:v>
                </c:pt>
                <c:pt idx="143">
                  <c:v>39052.0</c:v>
                </c:pt>
                <c:pt idx="144">
                  <c:v>39083.0</c:v>
                </c:pt>
                <c:pt idx="145">
                  <c:v>39114.0</c:v>
                </c:pt>
                <c:pt idx="146">
                  <c:v>39142.0</c:v>
                </c:pt>
                <c:pt idx="147">
                  <c:v>39173.0</c:v>
                </c:pt>
                <c:pt idx="148">
                  <c:v>39203.0</c:v>
                </c:pt>
                <c:pt idx="149">
                  <c:v>39234.0</c:v>
                </c:pt>
                <c:pt idx="150">
                  <c:v>39264.0</c:v>
                </c:pt>
                <c:pt idx="151">
                  <c:v>39295.0</c:v>
                </c:pt>
                <c:pt idx="152">
                  <c:v>39326.0</c:v>
                </c:pt>
                <c:pt idx="153">
                  <c:v>39356.0</c:v>
                </c:pt>
                <c:pt idx="154">
                  <c:v>39387.0</c:v>
                </c:pt>
                <c:pt idx="155">
                  <c:v>39417.0</c:v>
                </c:pt>
                <c:pt idx="156">
                  <c:v>39448.0</c:v>
                </c:pt>
                <c:pt idx="157">
                  <c:v>39479.0</c:v>
                </c:pt>
                <c:pt idx="158">
                  <c:v>39508.0</c:v>
                </c:pt>
                <c:pt idx="159">
                  <c:v>39539.0</c:v>
                </c:pt>
                <c:pt idx="160" formatCode="d\-mmm">
                  <c:v>39576.0</c:v>
                </c:pt>
                <c:pt idx="161">
                  <c:v>39600.0</c:v>
                </c:pt>
                <c:pt idx="162">
                  <c:v>39630.0</c:v>
                </c:pt>
                <c:pt idx="163">
                  <c:v>39661.0</c:v>
                </c:pt>
                <c:pt idx="164">
                  <c:v>39692.0</c:v>
                </c:pt>
                <c:pt idx="165">
                  <c:v>39783.0</c:v>
                </c:pt>
                <c:pt idx="166">
                  <c:v>39814.0</c:v>
                </c:pt>
                <c:pt idx="167">
                  <c:v>39845.0</c:v>
                </c:pt>
                <c:pt idx="168">
                  <c:v>39873.0</c:v>
                </c:pt>
                <c:pt idx="169">
                  <c:v>39904.0</c:v>
                </c:pt>
                <c:pt idx="170">
                  <c:v>39934.0</c:v>
                </c:pt>
                <c:pt idx="171">
                  <c:v>39965.0</c:v>
                </c:pt>
                <c:pt idx="172">
                  <c:v>39995.0</c:v>
                </c:pt>
                <c:pt idx="173">
                  <c:v>40026.0</c:v>
                </c:pt>
                <c:pt idx="174">
                  <c:v>40057.0</c:v>
                </c:pt>
                <c:pt idx="175">
                  <c:v>40087.0</c:v>
                </c:pt>
                <c:pt idx="176">
                  <c:v>40118.0</c:v>
                </c:pt>
                <c:pt idx="177">
                  <c:v>40148.0</c:v>
                </c:pt>
                <c:pt idx="178">
                  <c:v>40179.0</c:v>
                </c:pt>
                <c:pt idx="179">
                  <c:v>40210.0</c:v>
                </c:pt>
                <c:pt idx="180">
                  <c:v>40238.0</c:v>
                </c:pt>
                <c:pt idx="181">
                  <c:v>40269.0</c:v>
                </c:pt>
                <c:pt idx="182">
                  <c:v>40299.0</c:v>
                </c:pt>
                <c:pt idx="183">
                  <c:v>40330.0</c:v>
                </c:pt>
                <c:pt idx="184">
                  <c:v>40360.0</c:v>
                </c:pt>
                <c:pt idx="185">
                  <c:v>40391.0</c:v>
                </c:pt>
                <c:pt idx="186">
                  <c:v>40422.0</c:v>
                </c:pt>
                <c:pt idx="187">
                  <c:v>40452.0</c:v>
                </c:pt>
                <c:pt idx="188">
                  <c:v>40483.0</c:v>
                </c:pt>
                <c:pt idx="189">
                  <c:v>40513.0</c:v>
                </c:pt>
                <c:pt idx="190">
                  <c:v>40544.0</c:v>
                </c:pt>
                <c:pt idx="191">
                  <c:v>40575.0</c:v>
                </c:pt>
                <c:pt idx="192">
                  <c:v>40603.0</c:v>
                </c:pt>
                <c:pt idx="193">
                  <c:v>40634.0</c:v>
                </c:pt>
                <c:pt idx="194">
                  <c:v>40664.0</c:v>
                </c:pt>
                <c:pt idx="195">
                  <c:v>40695.0</c:v>
                </c:pt>
                <c:pt idx="196">
                  <c:v>40725.0</c:v>
                </c:pt>
                <c:pt idx="197">
                  <c:v>40756.0</c:v>
                </c:pt>
                <c:pt idx="198">
                  <c:v>40787.0</c:v>
                </c:pt>
                <c:pt idx="199">
                  <c:v>40817.0</c:v>
                </c:pt>
                <c:pt idx="200">
                  <c:v>40848.0</c:v>
                </c:pt>
                <c:pt idx="201">
                  <c:v>40878.0</c:v>
                </c:pt>
                <c:pt idx="202">
                  <c:v>40909.0</c:v>
                </c:pt>
                <c:pt idx="203">
                  <c:v>40940.0</c:v>
                </c:pt>
                <c:pt idx="204">
                  <c:v>40969.0</c:v>
                </c:pt>
                <c:pt idx="205">
                  <c:v>41000.0</c:v>
                </c:pt>
                <c:pt idx="206">
                  <c:v>41030.0</c:v>
                </c:pt>
                <c:pt idx="207">
                  <c:v>41061.0</c:v>
                </c:pt>
                <c:pt idx="208">
                  <c:v>41091.0</c:v>
                </c:pt>
                <c:pt idx="209" formatCode="d\-mmm">
                  <c:v>41133.0</c:v>
                </c:pt>
                <c:pt idx="210">
                  <c:v>41153.0</c:v>
                </c:pt>
                <c:pt idx="211">
                  <c:v>41183.0</c:v>
                </c:pt>
                <c:pt idx="212">
                  <c:v>41214.0</c:v>
                </c:pt>
                <c:pt idx="213">
                  <c:v>41244.0</c:v>
                </c:pt>
                <c:pt idx="214">
                  <c:v>41275.0</c:v>
                </c:pt>
              </c:numCache>
            </c:numRef>
          </c:cat>
          <c:val>
            <c:numRef>
              <c:f>Sheet1!$B$2:$HH$2</c:f>
              <c:numCache>
                <c:formatCode>0.00%</c:formatCode>
                <c:ptCount val="215"/>
                <c:pt idx="0">
                  <c:v>0.0887000000000003</c:v>
                </c:pt>
                <c:pt idx="1">
                  <c:v>0.0859</c:v>
                </c:pt>
                <c:pt idx="2">
                  <c:v>0.0815</c:v>
                </c:pt>
                <c:pt idx="3">
                  <c:v>0.0799000000000001</c:v>
                </c:pt>
                <c:pt idx="4">
                  <c:v>0.078</c:v>
                </c:pt>
                <c:pt idx="5">
                  <c:v>0.0724</c:v>
                </c:pt>
                <c:pt idx="6">
                  <c:v>0.0711</c:v>
                </c:pt>
                <c:pt idx="7">
                  <c:v>0.0731</c:v>
                </c:pt>
                <c:pt idx="8">
                  <c:v>0.0727000000000003</c:v>
                </c:pt>
                <c:pt idx="9">
                  <c:v>0.0709</c:v>
                </c:pt>
                <c:pt idx="10">
                  <c:v>0.0697000000000001</c:v>
                </c:pt>
                <c:pt idx="11">
                  <c:v>0.0685</c:v>
                </c:pt>
                <c:pt idx="12">
                  <c:v>0.0656</c:v>
                </c:pt>
                <c:pt idx="13">
                  <c:v>0.0652</c:v>
                </c:pt>
                <c:pt idx="14">
                  <c:v>0.0687</c:v>
                </c:pt>
                <c:pt idx="15">
                  <c:v>0.0729</c:v>
                </c:pt>
                <c:pt idx="16">
                  <c:v>0.075</c:v>
                </c:pt>
                <c:pt idx="17">
                  <c:v>0.078</c:v>
                </c:pt>
                <c:pt idx="18">
                  <c:v>0.0767</c:v>
                </c:pt>
                <c:pt idx="19">
                  <c:v>0.0775</c:v>
                </c:pt>
                <c:pt idx="20">
                  <c:v>0.0788</c:v>
                </c:pt>
                <c:pt idx="21">
                  <c:v>0.0758</c:v>
                </c:pt>
                <c:pt idx="22">
                  <c:v>0.073</c:v>
                </c:pt>
                <c:pt idx="23">
                  <c:v>0.0696</c:v>
                </c:pt>
                <c:pt idx="24">
                  <c:v>0.0718</c:v>
                </c:pt>
                <c:pt idx="25">
                  <c:v>0.0725</c:v>
                </c:pt>
                <c:pt idx="26">
                  <c:v>0.0735</c:v>
                </c:pt>
                <c:pt idx="27">
                  <c:v>0.077</c:v>
                </c:pt>
                <c:pt idx="28">
                  <c:v>0.0753</c:v>
                </c:pt>
                <c:pt idx="29">
                  <c:v>0.074</c:v>
                </c:pt>
                <c:pt idx="30">
                  <c:v>0.0715</c:v>
                </c:pt>
                <c:pt idx="31">
                  <c:v>0.069</c:v>
                </c:pt>
                <c:pt idx="32">
                  <c:v>0.0708</c:v>
                </c:pt>
                <c:pt idx="33">
                  <c:v>0.0687</c:v>
                </c:pt>
                <c:pt idx="34">
                  <c:v>0.068</c:v>
                </c:pt>
                <c:pt idx="35">
                  <c:v>0.0671</c:v>
                </c:pt>
                <c:pt idx="36">
                  <c:v>0.0661</c:v>
                </c:pt>
                <c:pt idx="37">
                  <c:v>0.0662</c:v>
                </c:pt>
                <c:pt idx="38">
                  <c:v>0.068</c:v>
                </c:pt>
                <c:pt idx="39">
                  <c:v>0.0679</c:v>
                </c:pt>
                <c:pt idx="40">
                  <c:v>0.0685</c:v>
                </c:pt>
                <c:pt idx="41">
                  <c:v>0.067</c:v>
                </c:pt>
                <c:pt idx="42">
                  <c:v>0.0665</c:v>
                </c:pt>
                <c:pt idx="43">
                  <c:v>0.0663</c:v>
                </c:pt>
                <c:pt idx="44">
                  <c:v>0.0651</c:v>
                </c:pt>
                <c:pt idx="45">
                  <c:v>0.0627</c:v>
                </c:pt>
                <c:pt idx="46">
                  <c:v>0.065</c:v>
                </c:pt>
                <c:pt idx="47">
                  <c:v>0.0637</c:v>
                </c:pt>
                <c:pt idx="48">
                  <c:v>0.0648</c:v>
                </c:pt>
                <c:pt idx="49">
                  <c:v>0.0638</c:v>
                </c:pt>
                <c:pt idx="50">
                  <c:v>0.067</c:v>
                </c:pt>
                <c:pt idx="51">
                  <c:v>0.0658</c:v>
                </c:pt>
                <c:pt idx="52">
                  <c:v>0.0661</c:v>
                </c:pt>
                <c:pt idx="53">
                  <c:v>0.0704</c:v>
                </c:pt>
                <c:pt idx="54">
                  <c:v>0.0734</c:v>
                </c:pt>
                <c:pt idx="55">
                  <c:v>0.0745000000000001</c:v>
                </c:pt>
                <c:pt idx="56">
                  <c:v>0.0745000000000001</c:v>
                </c:pt>
                <c:pt idx="57">
                  <c:v>0.0753</c:v>
                </c:pt>
                <c:pt idx="58">
                  <c:v>0.0745000000000001</c:v>
                </c:pt>
                <c:pt idx="59">
                  <c:v>0.0746</c:v>
                </c:pt>
                <c:pt idx="60">
                  <c:v>0.078</c:v>
                </c:pt>
                <c:pt idx="61">
                  <c:v>0.0793000000000001</c:v>
                </c:pt>
                <c:pt idx="62">
                  <c:v>0.0783</c:v>
                </c:pt>
                <c:pt idx="63">
                  <c:v>0.078</c:v>
                </c:pt>
                <c:pt idx="64">
                  <c:v>0.0818</c:v>
                </c:pt>
                <c:pt idx="65">
                  <c:v>0.0799000000000001</c:v>
                </c:pt>
                <c:pt idx="66">
                  <c:v>0.0787</c:v>
                </c:pt>
                <c:pt idx="67">
                  <c:v>0.0776</c:v>
                </c:pt>
                <c:pt idx="68">
                  <c:v>0.076</c:v>
                </c:pt>
                <c:pt idx="69">
                  <c:v>0.0747000000000003</c:v>
                </c:pt>
                <c:pt idx="70">
                  <c:v>0.0742</c:v>
                </c:pt>
                <c:pt idx="71">
                  <c:v>0.0706</c:v>
                </c:pt>
                <c:pt idx="72">
                  <c:v>0.0664</c:v>
                </c:pt>
                <c:pt idx="73">
                  <c:v>0.0664</c:v>
                </c:pt>
                <c:pt idx="74">
                  <c:v>0.0651</c:v>
                </c:pt>
                <c:pt idx="75">
                  <c:v>0.066</c:v>
                </c:pt>
                <c:pt idx="76">
                  <c:v>0.0668</c:v>
                </c:pt>
                <c:pt idx="77">
                  <c:v>0.067</c:v>
                </c:pt>
                <c:pt idx="78">
                  <c:v>0.0668</c:v>
                </c:pt>
                <c:pt idx="79">
                  <c:v>0.065</c:v>
                </c:pt>
                <c:pt idx="80">
                  <c:v>0.0634</c:v>
                </c:pt>
                <c:pt idx="81">
                  <c:v>0.061</c:v>
                </c:pt>
                <c:pt idx="82">
                  <c:v>0.0615</c:v>
                </c:pt>
                <c:pt idx="83">
                  <c:v>0.0654</c:v>
                </c:pt>
                <c:pt idx="84">
                  <c:v>0.0648</c:v>
                </c:pt>
                <c:pt idx="85">
                  <c:v>0.0638</c:v>
                </c:pt>
                <c:pt idx="86">
                  <c:v>0.0652</c:v>
                </c:pt>
                <c:pt idx="87">
                  <c:v>0.0648</c:v>
                </c:pt>
                <c:pt idx="88">
                  <c:v>0.0628</c:v>
                </c:pt>
                <c:pt idx="89">
                  <c:v>0.0611</c:v>
                </c:pt>
                <c:pt idx="90">
                  <c:v>0.0593000000000002</c:v>
                </c:pt>
                <c:pt idx="91">
                  <c:v>0.057</c:v>
                </c:pt>
                <c:pt idx="92">
                  <c:v>0.0551</c:v>
                </c:pt>
                <c:pt idx="93">
                  <c:v>0.055</c:v>
                </c:pt>
                <c:pt idx="94">
                  <c:v>0.0546</c:v>
                </c:pt>
                <c:pt idx="95">
                  <c:v>0.0545</c:v>
                </c:pt>
                <c:pt idx="96">
                  <c:v>0.053</c:v>
                </c:pt>
                <c:pt idx="97">
                  <c:v>0.0522</c:v>
                </c:pt>
                <c:pt idx="98">
                  <c:v>0.0507</c:v>
                </c:pt>
                <c:pt idx="99">
                  <c:v>0.0512</c:v>
                </c:pt>
                <c:pt idx="100">
                  <c:v>0.0486</c:v>
                </c:pt>
                <c:pt idx="101">
                  <c:v>0.0463</c:v>
                </c:pt>
                <c:pt idx="102">
                  <c:v>0.0497000000000001</c:v>
                </c:pt>
                <c:pt idx="103">
                  <c:v>0.0559</c:v>
                </c:pt>
                <c:pt idx="104">
                  <c:v>0.0546</c:v>
                </c:pt>
                <c:pt idx="105">
                  <c:v>0.0527000000000002</c:v>
                </c:pt>
                <c:pt idx="106">
                  <c:v>0.0527000000000002</c:v>
                </c:pt>
                <c:pt idx="107">
                  <c:v>0.052</c:v>
                </c:pt>
                <c:pt idx="108">
                  <c:v>0.0502</c:v>
                </c:pt>
                <c:pt idx="109">
                  <c:v>0.0494</c:v>
                </c:pt>
                <c:pt idx="110">
                  <c:v>0.0474</c:v>
                </c:pt>
                <c:pt idx="111">
                  <c:v>0.0516</c:v>
                </c:pt>
                <c:pt idx="112">
                  <c:v>0.0564</c:v>
                </c:pt>
                <c:pt idx="113">
                  <c:v>0.0566</c:v>
                </c:pt>
                <c:pt idx="114">
                  <c:v>0.0546</c:v>
                </c:pt>
                <c:pt idx="115">
                  <c:v>0.0526</c:v>
                </c:pt>
                <c:pt idx="116">
                  <c:v>0.0514</c:v>
                </c:pt>
                <c:pt idx="117">
                  <c:v>0.0512</c:v>
                </c:pt>
                <c:pt idx="118">
                  <c:v>0.0514</c:v>
                </c:pt>
                <c:pt idx="119">
                  <c:v>0.0518</c:v>
                </c:pt>
                <c:pt idx="120">
                  <c:v>0.0517</c:v>
                </c:pt>
                <c:pt idx="121">
                  <c:v>0.0515</c:v>
                </c:pt>
                <c:pt idx="122">
                  <c:v>0.0546</c:v>
                </c:pt>
                <c:pt idx="123">
                  <c:v>0.0541</c:v>
                </c:pt>
                <c:pt idx="124">
                  <c:v>0.0528</c:v>
                </c:pt>
                <c:pt idx="125">
                  <c:v>0.0517</c:v>
                </c:pt>
                <c:pt idx="126">
                  <c:v>0.0528</c:v>
                </c:pt>
                <c:pt idx="127">
                  <c:v>0.054</c:v>
                </c:pt>
                <c:pt idx="128">
                  <c:v>0.0536</c:v>
                </c:pt>
                <c:pt idx="129">
                  <c:v>0.0563</c:v>
                </c:pt>
                <c:pt idx="130">
                  <c:v>0.0586</c:v>
                </c:pt>
                <c:pt idx="131">
                  <c:v>0.0582</c:v>
                </c:pt>
                <c:pt idx="132">
                  <c:v>0.0571</c:v>
                </c:pt>
                <c:pt idx="133">
                  <c:v>0.0586</c:v>
                </c:pt>
                <c:pt idx="134">
                  <c:v>0.0597000000000002</c:v>
                </c:pt>
                <c:pt idx="135">
                  <c:v>0.0616</c:v>
                </c:pt>
                <c:pt idx="136">
                  <c:v>0.0621</c:v>
                </c:pt>
                <c:pt idx="137">
                  <c:v>0.0631</c:v>
                </c:pt>
                <c:pt idx="138">
                  <c:v>0.0639</c:v>
                </c:pt>
                <c:pt idx="139">
                  <c:v>0.062</c:v>
                </c:pt>
                <c:pt idx="140">
                  <c:v>0.0608</c:v>
                </c:pt>
                <c:pt idx="141">
                  <c:v>0.0605</c:v>
                </c:pt>
                <c:pt idx="142">
                  <c:v>0.0596</c:v>
                </c:pt>
                <c:pt idx="143">
                  <c:v>0.0588</c:v>
                </c:pt>
                <c:pt idx="144">
                  <c:v>0.0597000000000002</c:v>
                </c:pt>
                <c:pt idx="145">
                  <c:v>0.0602</c:v>
                </c:pt>
                <c:pt idx="146">
                  <c:v>0.0588</c:v>
                </c:pt>
                <c:pt idx="147">
                  <c:v>0.0588</c:v>
                </c:pt>
                <c:pt idx="148">
                  <c:v>0.0597000000000002</c:v>
                </c:pt>
                <c:pt idx="149">
                  <c:v>0.0634</c:v>
                </c:pt>
                <c:pt idx="150">
                  <c:v>0.0636</c:v>
                </c:pt>
                <c:pt idx="151">
                  <c:v>0.0623000000000001</c:v>
                </c:pt>
                <c:pt idx="152">
                  <c:v>0.0605</c:v>
                </c:pt>
                <c:pt idx="153">
                  <c:v>0.0604</c:v>
                </c:pt>
                <c:pt idx="154">
                  <c:v>0.0585</c:v>
                </c:pt>
                <c:pt idx="155">
                  <c:v>0.0575</c:v>
                </c:pt>
                <c:pt idx="156">
                  <c:v>0.0529</c:v>
                </c:pt>
                <c:pt idx="157">
                  <c:v>0.0544000000000002</c:v>
                </c:pt>
                <c:pt idx="158">
                  <c:v>0.0542</c:v>
                </c:pt>
                <c:pt idx="159">
                  <c:v>0.0547000000000002</c:v>
                </c:pt>
                <c:pt idx="160">
                  <c:v>0.0565</c:v>
                </c:pt>
                <c:pt idx="161">
                  <c:v>0.0592</c:v>
                </c:pt>
                <c:pt idx="162">
                  <c:v>0.0578000000000001</c:v>
                </c:pt>
                <c:pt idx="163">
                  <c:v>0.0593000000000002</c:v>
                </c:pt>
                <c:pt idx="164">
                  <c:v>0.0535</c:v>
                </c:pt>
                <c:pt idx="165">
                  <c:v>0.0533</c:v>
                </c:pt>
                <c:pt idx="166">
                  <c:v>0.048</c:v>
                </c:pt>
                <c:pt idx="167">
                  <c:v>0.0468</c:v>
                </c:pt>
                <c:pt idx="168">
                  <c:v>0.0461</c:v>
                </c:pt>
                <c:pt idx="169">
                  <c:v>0.0452</c:v>
                </c:pt>
                <c:pt idx="170">
                  <c:v>0.0452</c:v>
                </c:pt>
                <c:pt idx="171">
                  <c:v>0.0490000000000001</c:v>
                </c:pt>
                <c:pt idx="172">
                  <c:v>0.0469</c:v>
                </c:pt>
                <c:pt idx="173">
                  <c:v>0.0461</c:v>
                </c:pt>
                <c:pt idx="174">
                  <c:v>0.0449</c:v>
                </c:pt>
                <c:pt idx="175">
                  <c:v>0.0439</c:v>
                </c:pt>
                <c:pt idx="176">
                  <c:v>0.0434</c:v>
                </c:pt>
                <c:pt idx="177">
                  <c:v>0.0439</c:v>
                </c:pt>
                <c:pt idx="178">
                  <c:v>0.0444000000000001</c:v>
                </c:pt>
                <c:pt idx="179">
                  <c:v>0.0437</c:v>
                </c:pt>
                <c:pt idx="180">
                  <c:v>0.0433</c:v>
                </c:pt>
                <c:pt idx="181">
                  <c:v>0.0442</c:v>
                </c:pt>
                <c:pt idx="182">
                  <c:v>0.0428</c:v>
                </c:pt>
                <c:pt idx="183">
                  <c:v>0.0418</c:v>
                </c:pt>
                <c:pt idx="184">
                  <c:v>0.0404</c:v>
                </c:pt>
                <c:pt idx="185">
                  <c:v>0.0391</c:v>
                </c:pt>
                <c:pt idx="186">
                  <c:v>0.0381</c:v>
                </c:pt>
                <c:pt idx="187">
                  <c:v>0.0366</c:v>
                </c:pt>
                <c:pt idx="188">
                  <c:v>0.0368</c:v>
                </c:pt>
                <c:pt idx="189">
                  <c:v>0.0406</c:v>
                </c:pt>
                <c:pt idx="190">
                  <c:v>0.0409</c:v>
                </c:pt>
                <c:pt idx="191">
                  <c:v>0.0422</c:v>
                </c:pt>
                <c:pt idx="192">
                  <c:v>0.0408</c:v>
                </c:pt>
                <c:pt idx="193">
                  <c:v>0.0406</c:v>
                </c:pt>
                <c:pt idx="194">
                  <c:v>0.0382</c:v>
                </c:pt>
                <c:pt idx="195">
                  <c:v>0.0369</c:v>
                </c:pt>
                <c:pt idx="196">
                  <c:v>0.0368</c:v>
                </c:pt>
                <c:pt idx="197">
                  <c:v>0.0346</c:v>
                </c:pt>
                <c:pt idx="198">
                  <c:v>0.0332</c:v>
                </c:pt>
                <c:pt idx="199">
                  <c:v>0.0335</c:v>
                </c:pt>
                <c:pt idx="200">
                  <c:v>0.0331</c:v>
                </c:pt>
                <c:pt idx="201">
                  <c:v>0.0325</c:v>
                </c:pt>
                <c:pt idx="202">
                  <c:v>0.032</c:v>
                </c:pt>
                <c:pt idx="203">
                  <c:v>0.0316000000000001</c:v>
                </c:pt>
                <c:pt idx="204">
                  <c:v>0.032</c:v>
                </c:pt>
                <c:pt idx="205">
                  <c:v>0.0314</c:v>
                </c:pt>
                <c:pt idx="206">
                  <c:v>0.0303</c:v>
                </c:pt>
                <c:pt idx="207">
                  <c:v>0.0295</c:v>
                </c:pt>
                <c:pt idx="208">
                  <c:v>0.0285</c:v>
                </c:pt>
                <c:pt idx="209">
                  <c:v>0.0286</c:v>
                </c:pt>
                <c:pt idx="210">
                  <c:v>0.0278000000000001</c:v>
                </c:pt>
                <c:pt idx="211">
                  <c:v>0.0269</c:v>
                </c:pt>
                <c:pt idx="212">
                  <c:v>0.0266</c:v>
                </c:pt>
                <c:pt idx="213">
                  <c:v>0.0266</c:v>
                </c:pt>
                <c:pt idx="214">
                  <c:v>0.0270000000000001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30-yr</c:v>
                </c:pt>
              </c:strCache>
            </c:strRef>
          </c:tx>
          <c:spPr>
            <a:ln w="38100">
              <a:solidFill>
                <a:srgbClr val="003366"/>
              </a:solidFill>
            </a:ln>
          </c:spPr>
          <c:marker>
            <c:symbol val="none"/>
          </c:marker>
          <c:dLbls>
            <c:dLbl>
              <c:idx val="207"/>
              <c:layout>
                <c:manualLayout>
                  <c:x val="-0.0103815715361376"/>
                  <c:y val="-0.0959329372507528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3366"/>
                        </a:solidFill>
                      </a:defRPr>
                    </a:pPr>
                    <a:r>
                      <a:rPr lang="en-US" sz="1200" dirty="0" smtClean="0">
                        <a:solidFill>
                          <a:srgbClr val="003366"/>
                        </a:solidFill>
                      </a:rPr>
                      <a:t>3.41%</a:t>
                    </a:r>
                    <a:endParaRPr lang="en-US" sz="1200" dirty="0"/>
                  </a:p>
                </c:rich>
              </c:tx>
              <c:spPr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Sheet1!$B$1:$HH$1</c:f>
              <c:numCache>
                <c:formatCode>mmm\-yy</c:formatCode>
                <c:ptCount val="215"/>
                <c:pt idx="0">
                  <c:v>34700.0</c:v>
                </c:pt>
                <c:pt idx="1">
                  <c:v>34731.0</c:v>
                </c:pt>
                <c:pt idx="2">
                  <c:v>34759.0</c:v>
                </c:pt>
                <c:pt idx="3">
                  <c:v>34790.0</c:v>
                </c:pt>
                <c:pt idx="4">
                  <c:v>34820.0</c:v>
                </c:pt>
                <c:pt idx="5">
                  <c:v>34851.0</c:v>
                </c:pt>
                <c:pt idx="6">
                  <c:v>34881.0</c:v>
                </c:pt>
                <c:pt idx="7">
                  <c:v>34912.0</c:v>
                </c:pt>
                <c:pt idx="8">
                  <c:v>34943.0</c:v>
                </c:pt>
                <c:pt idx="9">
                  <c:v>34973.0</c:v>
                </c:pt>
                <c:pt idx="10">
                  <c:v>35004.0</c:v>
                </c:pt>
                <c:pt idx="11">
                  <c:v>35034.0</c:v>
                </c:pt>
                <c:pt idx="12">
                  <c:v>35065.0</c:v>
                </c:pt>
                <c:pt idx="13">
                  <c:v>35096.0</c:v>
                </c:pt>
                <c:pt idx="14">
                  <c:v>35125.0</c:v>
                </c:pt>
                <c:pt idx="15">
                  <c:v>35156.0</c:v>
                </c:pt>
                <c:pt idx="16">
                  <c:v>35186.0</c:v>
                </c:pt>
                <c:pt idx="17">
                  <c:v>35217.0</c:v>
                </c:pt>
                <c:pt idx="18">
                  <c:v>35247.0</c:v>
                </c:pt>
                <c:pt idx="19">
                  <c:v>35278.0</c:v>
                </c:pt>
                <c:pt idx="20">
                  <c:v>35309.0</c:v>
                </c:pt>
                <c:pt idx="21">
                  <c:v>35339.0</c:v>
                </c:pt>
                <c:pt idx="22">
                  <c:v>35370.0</c:v>
                </c:pt>
                <c:pt idx="23">
                  <c:v>35400.0</c:v>
                </c:pt>
                <c:pt idx="24">
                  <c:v>35431.0</c:v>
                </c:pt>
                <c:pt idx="25">
                  <c:v>35462.0</c:v>
                </c:pt>
                <c:pt idx="26">
                  <c:v>35490.0</c:v>
                </c:pt>
                <c:pt idx="27">
                  <c:v>35521.0</c:v>
                </c:pt>
                <c:pt idx="28">
                  <c:v>35551.0</c:v>
                </c:pt>
                <c:pt idx="29">
                  <c:v>35582.0</c:v>
                </c:pt>
                <c:pt idx="30">
                  <c:v>35612.0</c:v>
                </c:pt>
                <c:pt idx="31">
                  <c:v>35643.0</c:v>
                </c:pt>
                <c:pt idx="32">
                  <c:v>35674.0</c:v>
                </c:pt>
                <c:pt idx="33">
                  <c:v>35704.0</c:v>
                </c:pt>
                <c:pt idx="34">
                  <c:v>35735.0</c:v>
                </c:pt>
                <c:pt idx="35">
                  <c:v>35765.0</c:v>
                </c:pt>
                <c:pt idx="36">
                  <c:v>35796.0</c:v>
                </c:pt>
                <c:pt idx="37">
                  <c:v>35827.0</c:v>
                </c:pt>
                <c:pt idx="38">
                  <c:v>35855.0</c:v>
                </c:pt>
                <c:pt idx="39">
                  <c:v>35886.0</c:v>
                </c:pt>
                <c:pt idx="40">
                  <c:v>35916.0</c:v>
                </c:pt>
                <c:pt idx="41">
                  <c:v>35947.0</c:v>
                </c:pt>
                <c:pt idx="42">
                  <c:v>35977.0</c:v>
                </c:pt>
                <c:pt idx="43">
                  <c:v>36008.0</c:v>
                </c:pt>
                <c:pt idx="44">
                  <c:v>36039.0</c:v>
                </c:pt>
                <c:pt idx="45">
                  <c:v>36069.0</c:v>
                </c:pt>
                <c:pt idx="46">
                  <c:v>36100.0</c:v>
                </c:pt>
                <c:pt idx="47">
                  <c:v>36130.0</c:v>
                </c:pt>
                <c:pt idx="48">
                  <c:v>36161.0</c:v>
                </c:pt>
                <c:pt idx="49">
                  <c:v>36192.0</c:v>
                </c:pt>
                <c:pt idx="50">
                  <c:v>36220.0</c:v>
                </c:pt>
                <c:pt idx="51">
                  <c:v>36251.0</c:v>
                </c:pt>
                <c:pt idx="52">
                  <c:v>36281.0</c:v>
                </c:pt>
                <c:pt idx="53">
                  <c:v>36312.0</c:v>
                </c:pt>
                <c:pt idx="54">
                  <c:v>36342.0</c:v>
                </c:pt>
                <c:pt idx="55">
                  <c:v>36373.0</c:v>
                </c:pt>
                <c:pt idx="56">
                  <c:v>36404.0</c:v>
                </c:pt>
                <c:pt idx="57">
                  <c:v>36434.0</c:v>
                </c:pt>
                <c:pt idx="58">
                  <c:v>36465.0</c:v>
                </c:pt>
                <c:pt idx="59">
                  <c:v>36495.0</c:v>
                </c:pt>
                <c:pt idx="60">
                  <c:v>36526.0</c:v>
                </c:pt>
                <c:pt idx="61">
                  <c:v>36557.0</c:v>
                </c:pt>
                <c:pt idx="62">
                  <c:v>36586.0</c:v>
                </c:pt>
                <c:pt idx="63">
                  <c:v>36617.0</c:v>
                </c:pt>
                <c:pt idx="64">
                  <c:v>36647.0</c:v>
                </c:pt>
                <c:pt idx="65">
                  <c:v>36678.0</c:v>
                </c:pt>
                <c:pt idx="66">
                  <c:v>36708.0</c:v>
                </c:pt>
                <c:pt idx="67">
                  <c:v>36739.0</c:v>
                </c:pt>
                <c:pt idx="68">
                  <c:v>36770.0</c:v>
                </c:pt>
                <c:pt idx="69">
                  <c:v>36800.0</c:v>
                </c:pt>
                <c:pt idx="70">
                  <c:v>36831.0</c:v>
                </c:pt>
                <c:pt idx="71">
                  <c:v>36861.0</c:v>
                </c:pt>
                <c:pt idx="72">
                  <c:v>36892.0</c:v>
                </c:pt>
                <c:pt idx="73">
                  <c:v>36923.0</c:v>
                </c:pt>
                <c:pt idx="74">
                  <c:v>36951.0</c:v>
                </c:pt>
                <c:pt idx="75">
                  <c:v>36982.0</c:v>
                </c:pt>
                <c:pt idx="76">
                  <c:v>37012.0</c:v>
                </c:pt>
                <c:pt idx="77">
                  <c:v>37043.0</c:v>
                </c:pt>
                <c:pt idx="78">
                  <c:v>37073.0</c:v>
                </c:pt>
                <c:pt idx="79">
                  <c:v>37104.0</c:v>
                </c:pt>
                <c:pt idx="80">
                  <c:v>37135.0</c:v>
                </c:pt>
                <c:pt idx="81">
                  <c:v>37165.0</c:v>
                </c:pt>
                <c:pt idx="82">
                  <c:v>37196.0</c:v>
                </c:pt>
                <c:pt idx="83">
                  <c:v>37226.0</c:v>
                </c:pt>
                <c:pt idx="84">
                  <c:v>37257.0</c:v>
                </c:pt>
                <c:pt idx="85">
                  <c:v>37288.0</c:v>
                </c:pt>
                <c:pt idx="86">
                  <c:v>37316.0</c:v>
                </c:pt>
                <c:pt idx="87">
                  <c:v>37347.0</c:v>
                </c:pt>
                <c:pt idx="88">
                  <c:v>37377.0</c:v>
                </c:pt>
                <c:pt idx="89">
                  <c:v>37408.0</c:v>
                </c:pt>
                <c:pt idx="90">
                  <c:v>37438.0</c:v>
                </c:pt>
                <c:pt idx="91">
                  <c:v>37469.0</c:v>
                </c:pt>
                <c:pt idx="92">
                  <c:v>37500.0</c:v>
                </c:pt>
                <c:pt idx="93">
                  <c:v>37530.0</c:v>
                </c:pt>
                <c:pt idx="94">
                  <c:v>37561.0</c:v>
                </c:pt>
                <c:pt idx="95">
                  <c:v>37591.0</c:v>
                </c:pt>
                <c:pt idx="96">
                  <c:v>37622.0</c:v>
                </c:pt>
                <c:pt idx="97">
                  <c:v>37653.0</c:v>
                </c:pt>
                <c:pt idx="98">
                  <c:v>37681.0</c:v>
                </c:pt>
                <c:pt idx="99">
                  <c:v>37712.0</c:v>
                </c:pt>
                <c:pt idx="100">
                  <c:v>37742.0</c:v>
                </c:pt>
                <c:pt idx="101">
                  <c:v>37773.0</c:v>
                </c:pt>
                <c:pt idx="102">
                  <c:v>37803.0</c:v>
                </c:pt>
                <c:pt idx="103">
                  <c:v>37834.0</c:v>
                </c:pt>
                <c:pt idx="104">
                  <c:v>37865.0</c:v>
                </c:pt>
                <c:pt idx="105">
                  <c:v>37895.0</c:v>
                </c:pt>
                <c:pt idx="106">
                  <c:v>37926.0</c:v>
                </c:pt>
                <c:pt idx="107">
                  <c:v>37956.0</c:v>
                </c:pt>
                <c:pt idx="108">
                  <c:v>37987.0</c:v>
                </c:pt>
                <c:pt idx="109">
                  <c:v>38018.0</c:v>
                </c:pt>
                <c:pt idx="110">
                  <c:v>38047.0</c:v>
                </c:pt>
                <c:pt idx="111">
                  <c:v>38078.0</c:v>
                </c:pt>
                <c:pt idx="112">
                  <c:v>38108.0</c:v>
                </c:pt>
                <c:pt idx="113">
                  <c:v>38139.0</c:v>
                </c:pt>
                <c:pt idx="114">
                  <c:v>38169.0</c:v>
                </c:pt>
                <c:pt idx="115">
                  <c:v>38200.0</c:v>
                </c:pt>
                <c:pt idx="116">
                  <c:v>38231.0</c:v>
                </c:pt>
                <c:pt idx="117">
                  <c:v>38261.0</c:v>
                </c:pt>
                <c:pt idx="118">
                  <c:v>38292.0</c:v>
                </c:pt>
                <c:pt idx="119">
                  <c:v>38322.0</c:v>
                </c:pt>
                <c:pt idx="120">
                  <c:v>38353.0</c:v>
                </c:pt>
                <c:pt idx="121">
                  <c:v>38384.0</c:v>
                </c:pt>
                <c:pt idx="122">
                  <c:v>38412.0</c:v>
                </c:pt>
                <c:pt idx="123">
                  <c:v>38443.0</c:v>
                </c:pt>
                <c:pt idx="124">
                  <c:v>38473.0</c:v>
                </c:pt>
                <c:pt idx="125">
                  <c:v>38504.0</c:v>
                </c:pt>
                <c:pt idx="126">
                  <c:v>38534.0</c:v>
                </c:pt>
                <c:pt idx="127">
                  <c:v>38565.0</c:v>
                </c:pt>
                <c:pt idx="128">
                  <c:v>38596.0</c:v>
                </c:pt>
                <c:pt idx="129">
                  <c:v>38626.0</c:v>
                </c:pt>
                <c:pt idx="130">
                  <c:v>38657.0</c:v>
                </c:pt>
                <c:pt idx="131">
                  <c:v>38687.0</c:v>
                </c:pt>
                <c:pt idx="132">
                  <c:v>38718.0</c:v>
                </c:pt>
                <c:pt idx="133">
                  <c:v>38749.0</c:v>
                </c:pt>
                <c:pt idx="134">
                  <c:v>38777.0</c:v>
                </c:pt>
                <c:pt idx="135">
                  <c:v>38808.0</c:v>
                </c:pt>
                <c:pt idx="136">
                  <c:v>38838.0</c:v>
                </c:pt>
                <c:pt idx="137">
                  <c:v>38869.0</c:v>
                </c:pt>
                <c:pt idx="138">
                  <c:v>38899.0</c:v>
                </c:pt>
                <c:pt idx="139">
                  <c:v>38930.0</c:v>
                </c:pt>
                <c:pt idx="140">
                  <c:v>38961.0</c:v>
                </c:pt>
                <c:pt idx="141">
                  <c:v>38991.0</c:v>
                </c:pt>
                <c:pt idx="142">
                  <c:v>39022.0</c:v>
                </c:pt>
                <c:pt idx="143">
                  <c:v>39052.0</c:v>
                </c:pt>
                <c:pt idx="144">
                  <c:v>39083.0</c:v>
                </c:pt>
                <c:pt idx="145">
                  <c:v>39114.0</c:v>
                </c:pt>
                <c:pt idx="146">
                  <c:v>39142.0</c:v>
                </c:pt>
                <c:pt idx="147">
                  <c:v>39173.0</c:v>
                </c:pt>
                <c:pt idx="148">
                  <c:v>39203.0</c:v>
                </c:pt>
                <c:pt idx="149">
                  <c:v>39234.0</c:v>
                </c:pt>
                <c:pt idx="150">
                  <c:v>39264.0</c:v>
                </c:pt>
                <c:pt idx="151">
                  <c:v>39295.0</c:v>
                </c:pt>
                <c:pt idx="152">
                  <c:v>39326.0</c:v>
                </c:pt>
                <c:pt idx="153">
                  <c:v>39356.0</c:v>
                </c:pt>
                <c:pt idx="154">
                  <c:v>39387.0</c:v>
                </c:pt>
                <c:pt idx="155">
                  <c:v>39417.0</c:v>
                </c:pt>
                <c:pt idx="156">
                  <c:v>39448.0</c:v>
                </c:pt>
                <c:pt idx="157">
                  <c:v>39479.0</c:v>
                </c:pt>
                <c:pt idx="158">
                  <c:v>39508.0</c:v>
                </c:pt>
                <c:pt idx="159">
                  <c:v>39539.0</c:v>
                </c:pt>
                <c:pt idx="160" formatCode="d\-mmm">
                  <c:v>39576.0</c:v>
                </c:pt>
                <c:pt idx="161">
                  <c:v>39600.0</c:v>
                </c:pt>
                <c:pt idx="162">
                  <c:v>39630.0</c:v>
                </c:pt>
                <c:pt idx="163">
                  <c:v>39661.0</c:v>
                </c:pt>
                <c:pt idx="164">
                  <c:v>39692.0</c:v>
                </c:pt>
                <c:pt idx="165">
                  <c:v>39783.0</c:v>
                </c:pt>
                <c:pt idx="166">
                  <c:v>39814.0</c:v>
                </c:pt>
                <c:pt idx="167">
                  <c:v>39845.0</c:v>
                </c:pt>
                <c:pt idx="168">
                  <c:v>39873.0</c:v>
                </c:pt>
                <c:pt idx="169">
                  <c:v>39904.0</c:v>
                </c:pt>
                <c:pt idx="170">
                  <c:v>39934.0</c:v>
                </c:pt>
                <c:pt idx="171">
                  <c:v>39965.0</c:v>
                </c:pt>
                <c:pt idx="172">
                  <c:v>39995.0</c:v>
                </c:pt>
                <c:pt idx="173">
                  <c:v>40026.0</c:v>
                </c:pt>
                <c:pt idx="174">
                  <c:v>40057.0</c:v>
                </c:pt>
                <c:pt idx="175">
                  <c:v>40087.0</c:v>
                </c:pt>
                <c:pt idx="176">
                  <c:v>40118.0</c:v>
                </c:pt>
                <c:pt idx="177">
                  <c:v>40148.0</c:v>
                </c:pt>
                <c:pt idx="178">
                  <c:v>40179.0</c:v>
                </c:pt>
                <c:pt idx="179">
                  <c:v>40210.0</c:v>
                </c:pt>
                <c:pt idx="180">
                  <c:v>40238.0</c:v>
                </c:pt>
                <c:pt idx="181">
                  <c:v>40269.0</c:v>
                </c:pt>
                <c:pt idx="182">
                  <c:v>40299.0</c:v>
                </c:pt>
                <c:pt idx="183">
                  <c:v>40330.0</c:v>
                </c:pt>
                <c:pt idx="184">
                  <c:v>40360.0</c:v>
                </c:pt>
                <c:pt idx="185">
                  <c:v>40391.0</c:v>
                </c:pt>
                <c:pt idx="186">
                  <c:v>40422.0</c:v>
                </c:pt>
                <c:pt idx="187">
                  <c:v>40452.0</c:v>
                </c:pt>
                <c:pt idx="188">
                  <c:v>40483.0</c:v>
                </c:pt>
                <c:pt idx="189">
                  <c:v>40513.0</c:v>
                </c:pt>
                <c:pt idx="190">
                  <c:v>40544.0</c:v>
                </c:pt>
                <c:pt idx="191">
                  <c:v>40575.0</c:v>
                </c:pt>
                <c:pt idx="192">
                  <c:v>40603.0</c:v>
                </c:pt>
                <c:pt idx="193">
                  <c:v>40634.0</c:v>
                </c:pt>
                <c:pt idx="194">
                  <c:v>40664.0</c:v>
                </c:pt>
                <c:pt idx="195">
                  <c:v>40695.0</c:v>
                </c:pt>
                <c:pt idx="196">
                  <c:v>40725.0</c:v>
                </c:pt>
                <c:pt idx="197">
                  <c:v>40756.0</c:v>
                </c:pt>
                <c:pt idx="198">
                  <c:v>40787.0</c:v>
                </c:pt>
                <c:pt idx="199">
                  <c:v>40817.0</c:v>
                </c:pt>
                <c:pt idx="200">
                  <c:v>40848.0</c:v>
                </c:pt>
                <c:pt idx="201">
                  <c:v>40878.0</c:v>
                </c:pt>
                <c:pt idx="202">
                  <c:v>40909.0</c:v>
                </c:pt>
                <c:pt idx="203">
                  <c:v>40940.0</c:v>
                </c:pt>
                <c:pt idx="204">
                  <c:v>40969.0</c:v>
                </c:pt>
                <c:pt idx="205">
                  <c:v>41000.0</c:v>
                </c:pt>
                <c:pt idx="206">
                  <c:v>41030.0</c:v>
                </c:pt>
                <c:pt idx="207">
                  <c:v>41061.0</c:v>
                </c:pt>
                <c:pt idx="208">
                  <c:v>41091.0</c:v>
                </c:pt>
                <c:pt idx="209" formatCode="d\-mmm">
                  <c:v>41133.0</c:v>
                </c:pt>
                <c:pt idx="210">
                  <c:v>41153.0</c:v>
                </c:pt>
                <c:pt idx="211">
                  <c:v>41183.0</c:v>
                </c:pt>
                <c:pt idx="212">
                  <c:v>41214.0</c:v>
                </c:pt>
                <c:pt idx="213">
                  <c:v>41244.0</c:v>
                </c:pt>
                <c:pt idx="214">
                  <c:v>41275.0</c:v>
                </c:pt>
              </c:numCache>
            </c:numRef>
          </c:cat>
          <c:val>
            <c:numRef>
              <c:f>Sheet1!$B$3:$HH$3</c:f>
              <c:numCache>
                <c:formatCode>0.00%</c:formatCode>
                <c:ptCount val="215"/>
                <c:pt idx="0">
                  <c:v>0.0915</c:v>
                </c:pt>
                <c:pt idx="1">
                  <c:v>0.0883</c:v>
                </c:pt>
                <c:pt idx="2">
                  <c:v>0.0846000000000002</c:v>
                </c:pt>
                <c:pt idx="3">
                  <c:v>0.0832</c:v>
                </c:pt>
                <c:pt idx="4">
                  <c:v>0.0796</c:v>
                </c:pt>
                <c:pt idx="5">
                  <c:v>0.0757</c:v>
                </c:pt>
                <c:pt idx="6">
                  <c:v>0.0761</c:v>
                </c:pt>
                <c:pt idx="7">
                  <c:v>0.0786</c:v>
                </c:pt>
                <c:pt idx="8">
                  <c:v>0.0764</c:v>
                </c:pt>
                <c:pt idx="9">
                  <c:v>0.0748</c:v>
                </c:pt>
                <c:pt idx="10">
                  <c:v>0.0738</c:v>
                </c:pt>
                <c:pt idx="11">
                  <c:v>0.072</c:v>
                </c:pt>
                <c:pt idx="12">
                  <c:v>0.0703000000000001</c:v>
                </c:pt>
                <c:pt idx="13">
                  <c:v>0.0708</c:v>
                </c:pt>
                <c:pt idx="14">
                  <c:v>0.0762</c:v>
                </c:pt>
                <c:pt idx="15">
                  <c:v>0.0793000000000001</c:v>
                </c:pt>
                <c:pt idx="16">
                  <c:v>0.0807000000000001</c:v>
                </c:pt>
                <c:pt idx="17">
                  <c:v>0.0832</c:v>
                </c:pt>
                <c:pt idx="18">
                  <c:v>0.0825</c:v>
                </c:pt>
                <c:pt idx="19" formatCode="0%">
                  <c:v>0.08</c:v>
                </c:pt>
                <c:pt idx="20">
                  <c:v>0.0823</c:v>
                </c:pt>
                <c:pt idx="21">
                  <c:v>0.0792</c:v>
                </c:pt>
                <c:pt idx="22">
                  <c:v>0.0762</c:v>
                </c:pt>
                <c:pt idx="23">
                  <c:v>0.076</c:v>
                </c:pt>
                <c:pt idx="24">
                  <c:v>0.0782</c:v>
                </c:pt>
                <c:pt idx="25">
                  <c:v>0.0765</c:v>
                </c:pt>
                <c:pt idx="26">
                  <c:v>0.0790000000000003</c:v>
                </c:pt>
                <c:pt idx="27">
                  <c:v>0.0814</c:v>
                </c:pt>
                <c:pt idx="28">
                  <c:v>0.0794000000000001</c:v>
                </c:pt>
                <c:pt idx="29">
                  <c:v>0.0769</c:v>
                </c:pt>
                <c:pt idx="30">
                  <c:v>0.075</c:v>
                </c:pt>
                <c:pt idx="31">
                  <c:v>0.0748</c:v>
                </c:pt>
                <c:pt idx="32">
                  <c:v>0.0743000000000003</c:v>
                </c:pt>
                <c:pt idx="33">
                  <c:v>0.0729</c:v>
                </c:pt>
                <c:pt idx="34">
                  <c:v>0.0721</c:v>
                </c:pt>
                <c:pt idx="35">
                  <c:v>0.071</c:v>
                </c:pt>
                <c:pt idx="36">
                  <c:v>0.0699</c:v>
                </c:pt>
                <c:pt idx="37">
                  <c:v>0.0704</c:v>
                </c:pt>
                <c:pt idx="38">
                  <c:v>0.0713</c:v>
                </c:pt>
                <c:pt idx="39">
                  <c:v>0.0714</c:v>
                </c:pt>
                <c:pt idx="40">
                  <c:v>0.0714</c:v>
                </c:pt>
                <c:pt idx="41" formatCode="0%">
                  <c:v>0.07</c:v>
                </c:pt>
                <c:pt idx="42">
                  <c:v>0.0695</c:v>
                </c:pt>
                <c:pt idx="43">
                  <c:v>0.0692</c:v>
                </c:pt>
                <c:pt idx="44">
                  <c:v>0.0672</c:v>
                </c:pt>
                <c:pt idx="45">
                  <c:v>0.0671</c:v>
                </c:pt>
                <c:pt idx="46">
                  <c:v>0.0687</c:v>
                </c:pt>
                <c:pt idx="47">
                  <c:v>0.0674</c:v>
                </c:pt>
                <c:pt idx="48">
                  <c:v>0.0679</c:v>
                </c:pt>
                <c:pt idx="49">
                  <c:v>0.0681</c:v>
                </c:pt>
                <c:pt idx="50">
                  <c:v>0.0704</c:v>
                </c:pt>
                <c:pt idx="51">
                  <c:v>0.0692</c:v>
                </c:pt>
                <c:pt idx="52">
                  <c:v>0.0715</c:v>
                </c:pt>
                <c:pt idx="53">
                  <c:v>0.0755</c:v>
                </c:pt>
                <c:pt idx="54">
                  <c:v>0.0763</c:v>
                </c:pt>
                <c:pt idx="55">
                  <c:v>0.0794000000000001</c:v>
                </c:pt>
                <c:pt idx="56">
                  <c:v>0.0782</c:v>
                </c:pt>
                <c:pt idx="57">
                  <c:v>0.0785</c:v>
                </c:pt>
                <c:pt idx="58">
                  <c:v>0.0774</c:v>
                </c:pt>
                <c:pt idx="59">
                  <c:v>0.0791</c:v>
                </c:pt>
                <c:pt idx="60">
                  <c:v>0.0821</c:v>
                </c:pt>
                <c:pt idx="61">
                  <c:v>0.0833</c:v>
                </c:pt>
                <c:pt idx="62">
                  <c:v>0.0824</c:v>
                </c:pt>
                <c:pt idx="63">
                  <c:v>0.0815</c:v>
                </c:pt>
                <c:pt idx="64">
                  <c:v>0.0852</c:v>
                </c:pt>
                <c:pt idx="65">
                  <c:v>0.0829</c:v>
                </c:pt>
                <c:pt idx="66">
                  <c:v>0.0815</c:v>
                </c:pt>
                <c:pt idx="67">
                  <c:v>0.0803</c:v>
                </c:pt>
                <c:pt idx="68">
                  <c:v>0.0791</c:v>
                </c:pt>
                <c:pt idx="69">
                  <c:v>0.078</c:v>
                </c:pt>
                <c:pt idx="70">
                  <c:v>0.0775</c:v>
                </c:pt>
                <c:pt idx="71">
                  <c:v>0.0738</c:v>
                </c:pt>
                <c:pt idx="72">
                  <c:v>0.0703000000000001</c:v>
                </c:pt>
                <c:pt idx="73">
                  <c:v>0.0705</c:v>
                </c:pt>
                <c:pt idx="74">
                  <c:v>0.0695</c:v>
                </c:pt>
                <c:pt idx="75">
                  <c:v>0.0708</c:v>
                </c:pt>
                <c:pt idx="76">
                  <c:v>0.0715</c:v>
                </c:pt>
                <c:pt idx="77">
                  <c:v>0.0716</c:v>
                </c:pt>
                <c:pt idx="78">
                  <c:v>0.0713</c:v>
                </c:pt>
                <c:pt idx="79">
                  <c:v>0.0695</c:v>
                </c:pt>
                <c:pt idx="80">
                  <c:v>0.0682</c:v>
                </c:pt>
                <c:pt idx="81">
                  <c:v>0.0662</c:v>
                </c:pt>
                <c:pt idx="82">
                  <c:v>0.0666</c:v>
                </c:pt>
                <c:pt idx="83">
                  <c:v>0.0707</c:v>
                </c:pt>
                <c:pt idx="84" formatCode="0%">
                  <c:v>0.07</c:v>
                </c:pt>
                <c:pt idx="85">
                  <c:v>0.0689</c:v>
                </c:pt>
                <c:pt idx="86">
                  <c:v>0.0701</c:v>
                </c:pt>
                <c:pt idx="87">
                  <c:v>0.0699</c:v>
                </c:pt>
                <c:pt idx="88">
                  <c:v>0.0681</c:v>
                </c:pt>
                <c:pt idx="89">
                  <c:v>0.0665</c:v>
                </c:pt>
                <c:pt idx="90">
                  <c:v>0.0649</c:v>
                </c:pt>
                <c:pt idx="91">
                  <c:v>0.0629</c:v>
                </c:pt>
                <c:pt idx="92">
                  <c:v>0.0609</c:v>
                </c:pt>
                <c:pt idx="93">
                  <c:v>0.0611</c:v>
                </c:pt>
                <c:pt idx="94">
                  <c:v>0.0607000000000001</c:v>
                </c:pt>
                <c:pt idx="95">
                  <c:v>0.0605</c:v>
                </c:pt>
                <c:pt idx="96">
                  <c:v>0.0592</c:v>
                </c:pt>
                <c:pt idx="97">
                  <c:v>0.0584</c:v>
                </c:pt>
                <c:pt idx="98">
                  <c:v>0.0575</c:v>
                </c:pt>
                <c:pt idx="99">
                  <c:v>0.0581</c:v>
                </c:pt>
                <c:pt idx="100">
                  <c:v>0.0548000000000001</c:v>
                </c:pt>
                <c:pt idx="101">
                  <c:v>0.0523</c:v>
                </c:pt>
                <c:pt idx="102">
                  <c:v>0.0563</c:v>
                </c:pt>
                <c:pt idx="103">
                  <c:v>0.0626</c:v>
                </c:pt>
                <c:pt idx="104">
                  <c:v>0.0615</c:v>
                </c:pt>
                <c:pt idx="105">
                  <c:v>0.0595</c:v>
                </c:pt>
                <c:pt idx="106">
                  <c:v>0.0593000000000002</c:v>
                </c:pt>
                <c:pt idx="107">
                  <c:v>0.0588</c:v>
                </c:pt>
                <c:pt idx="108">
                  <c:v>0.0571</c:v>
                </c:pt>
                <c:pt idx="109">
                  <c:v>0.0564</c:v>
                </c:pt>
                <c:pt idx="110">
                  <c:v>0.0545</c:v>
                </c:pt>
                <c:pt idx="111">
                  <c:v>0.0583</c:v>
                </c:pt>
                <c:pt idx="112">
                  <c:v>0.0627</c:v>
                </c:pt>
                <c:pt idx="113">
                  <c:v>0.0629</c:v>
                </c:pt>
                <c:pt idx="114">
                  <c:v>0.0606</c:v>
                </c:pt>
                <c:pt idx="115">
                  <c:v>0.0587</c:v>
                </c:pt>
                <c:pt idx="116">
                  <c:v>0.0575</c:v>
                </c:pt>
                <c:pt idx="117">
                  <c:v>0.0572</c:v>
                </c:pt>
                <c:pt idx="118">
                  <c:v>0.0573000000000002</c:v>
                </c:pt>
                <c:pt idx="119">
                  <c:v>0.0575</c:v>
                </c:pt>
                <c:pt idx="120">
                  <c:v>0.0571</c:v>
                </c:pt>
                <c:pt idx="121">
                  <c:v>0.0563</c:v>
                </c:pt>
                <c:pt idx="122">
                  <c:v>0.0593000000000002</c:v>
                </c:pt>
                <c:pt idx="123">
                  <c:v>0.0586</c:v>
                </c:pt>
                <c:pt idx="124">
                  <c:v>0.0572</c:v>
                </c:pt>
                <c:pt idx="125">
                  <c:v>0.0558</c:v>
                </c:pt>
                <c:pt idx="126">
                  <c:v>0.057</c:v>
                </c:pt>
                <c:pt idx="127">
                  <c:v>0.0582</c:v>
                </c:pt>
                <c:pt idx="128">
                  <c:v>0.0577000000000001</c:v>
                </c:pt>
                <c:pt idx="129">
                  <c:v>0.0607000000000001</c:v>
                </c:pt>
                <c:pt idx="130">
                  <c:v>0.0633</c:v>
                </c:pt>
                <c:pt idx="131">
                  <c:v>0.0627</c:v>
                </c:pt>
                <c:pt idx="132">
                  <c:v>0.0615</c:v>
                </c:pt>
                <c:pt idx="133">
                  <c:v>0.0625</c:v>
                </c:pt>
                <c:pt idx="134">
                  <c:v>0.0632</c:v>
                </c:pt>
                <c:pt idx="135">
                  <c:v>0.0651</c:v>
                </c:pt>
                <c:pt idx="136">
                  <c:v>0.066</c:v>
                </c:pt>
                <c:pt idx="137">
                  <c:v>0.0668</c:v>
                </c:pt>
                <c:pt idx="138">
                  <c:v>0.0676</c:v>
                </c:pt>
                <c:pt idx="139">
                  <c:v>0.0652</c:v>
                </c:pt>
                <c:pt idx="140">
                  <c:v>0.0640000000000001</c:v>
                </c:pt>
                <c:pt idx="141">
                  <c:v>0.0636</c:v>
                </c:pt>
                <c:pt idx="142">
                  <c:v>0.0624000000000001</c:v>
                </c:pt>
                <c:pt idx="143">
                  <c:v>0.0614</c:v>
                </c:pt>
                <c:pt idx="144">
                  <c:v>0.0622</c:v>
                </c:pt>
                <c:pt idx="145">
                  <c:v>0.0629</c:v>
                </c:pt>
                <c:pt idx="146">
                  <c:v>0.0616</c:v>
                </c:pt>
                <c:pt idx="147">
                  <c:v>0.0618</c:v>
                </c:pt>
                <c:pt idx="148">
                  <c:v>0.0626</c:v>
                </c:pt>
                <c:pt idx="149">
                  <c:v>0.0666</c:v>
                </c:pt>
                <c:pt idx="150">
                  <c:v>0.067</c:v>
                </c:pt>
                <c:pt idx="151">
                  <c:v>0.0657</c:v>
                </c:pt>
                <c:pt idx="152">
                  <c:v>0.0638</c:v>
                </c:pt>
                <c:pt idx="153">
                  <c:v>0.0638</c:v>
                </c:pt>
                <c:pt idx="154">
                  <c:v>0.0621</c:v>
                </c:pt>
                <c:pt idx="155">
                  <c:v>0.061</c:v>
                </c:pt>
                <c:pt idx="156">
                  <c:v>0.0576</c:v>
                </c:pt>
                <c:pt idx="157">
                  <c:v>0.0592</c:v>
                </c:pt>
                <c:pt idx="158">
                  <c:v>0.0597000000000002</c:v>
                </c:pt>
                <c:pt idx="159">
                  <c:v>0.0592</c:v>
                </c:pt>
                <c:pt idx="160">
                  <c:v>0.0609</c:v>
                </c:pt>
                <c:pt idx="161">
                  <c:v>0.0624000000000001</c:v>
                </c:pt>
                <c:pt idx="162">
                  <c:v>0.0626</c:v>
                </c:pt>
                <c:pt idx="163">
                  <c:v>0.0640000000000001</c:v>
                </c:pt>
                <c:pt idx="164">
                  <c:v>0.0578000000000001</c:v>
                </c:pt>
                <c:pt idx="165">
                  <c:v>0.0553000000000001</c:v>
                </c:pt>
                <c:pt idx="166">
                  <c:v>0.051</c:v>
                </c:pt>
                <c:pt idx="167">
                  <c:v>0.0507</c:v>
                </c:pt>
                <c:pt idx="168">
                  <c:v>0.0498000000000001</c:v>
                </c:pt>
                <c:pt idx="169">
                  <c:v>0.0478</c:v>
                </c:pt>
                <c:pt idx="170">
                  <c:v>0.0486</c:v>
                </c:pt>
                <c:pt idx="171">
                  <c:v>0.0542</c:v>
                </c:pt>
                <c:pt idx="172">
                  <c:v>0.0522</c:v>
                </c:pt>
                <c:pt idx="173">
                  <c:v>0.0519</c:v>
                </c:pt>
                <c:pt idx="174">
                  <c:v>0.0506</c:v>
                </c:pt>
                <c:pt idx="175">
                  <c:v>0.0495</c:v>
                </c:pt>
                <c:pt idx="176">
                  <c:v>0.0488</c:v>
                </c:pt>
                <c:pt idx="177">
                  <c:v>0.0493000000000002</c:v>
                </c:pt>
                <c:pt idx="178">
                  <c:v>0.0503</c:v>
                </c:pt>
                <c:pt idx="179">
                  <c:v>0.0499</c:v>
                </c:pt>
                <c:pt idx="180">
                  <c:v>0.0497000000000001</c:v>
                </c:pt>
                <c:pt idx="181">
                  <c:v>0.051</c:v>
                </c:pt>
                <c:pt idx="182">
                  <c:v>0.0489</c:v>
                </c:pt>
                <c:pt idx="183">
                  <c:v>0.0474</c:v>
                </c:pt>
                <c:pt idx="184">
                  <c:v>0.0456</c:v>
                </c:pt>
                <c:pt idx="185">
                  <c:v>0.0443</c:v>
                </c:pt>
                <c:pt idx="186">
                  <c:v>0.0435</c:v>
                </c:pt>
                <c:pt idx="187">
                  <c:v>0.0423</c:v>
                </c:pt>
                <c:pt idx="188">
                  <c:v>0.043</c:v>
                </c:pt>
                <c:pt idx="189">
                  <c:v>0.0471</c:v>
                </c:pt>
                <c:pt idx="190">
                  <c:v>0.0476</c:v>
                </c:pt>
                <c:pt idx="191">
                  <c:v>0.0495</c:v>
                </c:pt>
                <c:pt idx="192">
                  <c:v>0.0484</c:v>
                </c:pt>
                <c:pt idx="193">
                  <c:v>0.0484</c:v>
                </c:pt>
                <c:pt idx="194">
                  <c:v>0.0464</c:v>
                </c:pt>
                <c:pt idx="195">
                  <c:v>0.0451</c:v>
                </c:pt>
                <c:pt idx="196">
                  <c:v>0.0455</c:v>
                </c:pt>
                <c:pt idx="197">
                  <c:v>0.0427000000000001</c:v>
                </c:pt>
                <c:pt idx="198">
                  <c:v>0.0411</c:v>
                </c:pt>
                <c:pt idx="199">
                  <c:v>0.0407</c:v>
                </c:pt>
                <c:pt idx="200">
                  <c:v>0.0399</c:v>
                </c:pt>
                <c:pt idx="201">
                  <c:v>0.0396</c:v>
                </c:pt>
                <c:pt idx="202">
                  <c:v>0.0392</c:v>
                </c:pt>
                <c:pt idx="203">
                  <c:v>0.0389</c:v>
                </c:pt>
                <c:pt idx="204">
                  <c:v>0.0395</c:v>
                </c:pt>
                <c:pt idx="205">
                  <c:v>0.0391</c:v>
                </c:pt>
                <c:pt idx="206">
                  <c:v>0.038</c:v>
                </c:pt>
                <c:pt idx="207">
                  <c:v>0.0368</c:v>
                </c:pt>
                <c:pt idx="208">
                  <c:v>0.0355</c:v>
                </c:pt>
                <c:pt idx="209">
                  <c:v>0.036</c:v>
                </c:pt>
                <c:pt idx="210">
                  <c:v>0.0347</c:v>
                </c:pt>
                <c:pt idx="211">
                  <c:v>0.0338</c:v>
                </c:pt>
                <c:pt idx="212">
                  <c:v>0.0335</c:v>
                </c:pt>
                <c:pt idx="213">
                  <c:v>0.0335</c:v>
                </c:pt>
                <c:pt idx="214">
                  <c:v>0.0341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185208"/>
        <c:axId val="-2120192936"/>
      </c:lineChart>
      <c:dateAx>
        <c:axId val="-212018520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342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0192936"/>
        <c:crosses val="autoZero"/>
        <c:auto val="1"/>
        <c:lblOffset val="100"/>
        <c:baseTimeUnit val="months"/>
        <c:majorUnit val="1.0"/>
        <c:majorTimeUnit val="years"/>
        <c:minorUnit val="6.0"/>
        <c:minorTimeUnit val="months"/>
      </c:dateAx>
      <c:valAx>
        <c:axId val="-2120192936"/>
        <c:scaling>
          <c:orientation val="minMax"/>
          <c:max val="0.1"/>
          <c:min val="0.01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 b="0" dirty="0"/>
                  <a:t>Rate</a:t>
                </a:r>
              </a:p>
            </c:rich>
          </c:tx>
          <c:layout>
            <c:manualLayout>
              <c:xMode val="edge"/>
              <c:yMode val="edge"/>
              <c:x val="0.0"/>
              <c:y val="0.399202948574938"/>
            </c:manualLayout>
          </c:layout>
          <c:overlay val="0"/>
          <c:spPr>
            <a:noFill/>
            <a:ln w="26737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334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0185208"/>
        <c:crosses val="autoZero"/>
        <c:crossBetween val="between"/>
      </c:valAx>
      <c:spPr>
        <a:noFill/>
        <a:ln w="26737">
          <a:noFill/>
        </a:ln>
      </c:spPr>
    </c:plotArea>
    <c:legend>
      <c:legendPos val="r"/>
      <c:layout>
        <c:manualLayout>
          <c:xMode val="edge"/>
          <c:yMode val="edge"/>
          <c:x val="0.674430677782924"/>
          <c:y val="0.129287380186704"/>
          <c:w val="0.183811563995677"/>
          <c:h val="0.167425391270536"/>
        </c:manualLayout>
      </c:layout>
      <c:overlay val="1"/>
      <c:spPr>
        <a:noFill/>
        <a:ln w="26737">
          <a:noFill/>
        </a:ln>
      </c:spPr>
      <c:txPr>
        <a:bodyPr/>
        <a:lstStyle/>
        <a:p>
          <a:pPr>
            <a:defRPr sz="1363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210826210826"/>
          <c:y val="0.0393193350831153"/>
          <c:w val="0.873119658119661"/>
          <c:h val="0.8143455253577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 w="38989">
              <a:solidFill>
                <a:prstClr val="black">
                  <a:lumMod val="95000"/>
                  <a:lumOff val="5000"/>
                </a:prstClr>
              </a:solidFill>
            </a:ln>
          </c:spPr>
          <c:marker>
            <c:symbol val="none"/>
          </c:marker>
          <c:cat>
            <c:numRef>
              <c:f>Sheet1!$A$2:$A$170</c:f>
              <c:numCache>
                <c:formatCode>mmm\-yy</c:formatCode>
                <c:ptCount val="169"/>
                <c:pt idx="0">
                  <c:v>36161.0</c:v>
                </c:pt>
                <c:pt idx="1">
                  <c:v>36192.0</c:v>
                </c:pt>
                <c:pt idx="2">
                  <c:v>36220.0</c:v>
                </c:pt>
                <c:pt idx="3">
                  <c:v>36251.0</c:v>
                </c:pt>
                <c:pt idx="4">
                  <c:v>36281.0</c:v>
                </c:pt>
                <c:pt idx="5">
                  <c:v>36312.0</c:v>
                </c:pt>
                <c:pt idx="6">
                  <c:v>36342.0</c:v>
                </c:pt>
                <c:pt idx="7">
                  <c:v>36373.0</c:v>
                </c:pt>
                <c:pt idx="8">
                  <c:v>36404.0</c:v>
                </c:pt>
                <c:pt idx="9">
                  <c:v>36434.0</c:v>
                </c:pt>
                <c:pt idx="10">
                  <c:v>36465.0</c:v>
                </c:pt>
                <c:pt idx="11">
                  <c:v>36495.0</c:v>
                </c:pt>
                <c:pt idx="12">
                  <c:v>36526.0</c:v>
                </c:pt>
                <c:pt idx="13">
                  <c:v>36557.0</c:v>
                </c:pt>
                <c:pt idx="14">
                  <c:v>36586.0</c:v>
                </c:pt>
                <c:pt idx="15">
                  <c:v>36617.0</c:v>
                </c:pt>
                <c:pt idx="16">
                  <c:v>36647.0</c:v>
                </c:pt>
                <c:pt idx="17">
                  <c:v>36678.0</c:v>
                </c:pt>
                <c:pt idx="18">
                  <c:v>36708.0</c:v>
                </c:pt>
                <c:pt idx="19">
                  <c:v>36739.0</c:v>
                </c:pt>
                <c:pt idx="20">
                  <c:v>36770.0</c:v>
                </c:pt>
                <c:pt idx="21">
                  <c:v>36800.0</c:v>
                </c:pt>
                <c:pt idx="22">
                  <c:v>36831.0</c:v>
                </c:pt>
                <c:pt idx="23">
                  <c:v>36861.0</c:v>
                </c:pt>
                <c:pt idx="24">
                  <c:v>36892.0</c:v>
                </c:pt>
                <c:pt idx="25">
                  <c:v>36923.0</c:v>
                </c:pt>
                <c:pt idx="26">
                  <c:v>36951.0</c:v>
                </c:pt>
                <c:pt idx="27">
                  <c:v>36982.0</c:v>
                </c:pt>
                <c:pt idx="28">
                  <c:v>37012.0</c:v>
                </c:pt>
                <c:pt idx="29">
                  <c:v>37043.0</c:v>
                </c:pt>
                <c:pt idx="30">
                  <c:v>37073.0</c:v>
                </c:pt>
                <c:pt idx="31">
                  <c:v>37104.0</c:v>
                </c:pt>
                <c:pt idx="32">
                  <c:v>37135.0</c:v>
                </c:pt>
                <c:pt idx="33">
                  <c:v>37165.0</c:v>
                </c:pt>
                <c:pt idx="34">
                  <c:v>37196.0</c:v>
                </c:pt>
                <c:pt idx="35">
                  <c:v>37226.0</c:v>
                </c:pt>
                <c:pt idx="36">
                  <c:v>37257.0</c:v>
                </c:pt>
                <c:pt idx="37">
                  <c:v>37288.0</c:v>
                </c:pt>
                <c:pt idx="38">
                  <c:v>37316.0</c:v>
                </c:pt>
                <c:pt idx="39">
                  <c:v>37347.0</c:v>
                </c:pt>
                <c:pt idx="40">
                  <c:v>37377.0</c:v>
                </c:pt>
                <c:pt idx="41">
                  <c:v>37408.0</c:v>
                </c:pt>
                <c:pt idx="42">
                  <c:v>37438.0</c:v>
                </c:pt>
                <c:pt idx="43">
                  <c:v>37469.0</c:v>
                </c:pt>
                <c:pt idx="44">
                  <c:v>37500.0</c:v>
                </c:pt>
                <c:pt idx="45">
                  <c:v>37530.0</c:v>
                </c:pt>
                <c:pt idx="46">
                  <c:v>37561.0</c:v>
                </c:pt>
                <c:pt idx="47">
                  <c:v>37591.0</c:v>
                </c:pt>
                <c:pt idx="48">
                  <c:v>37622.0</c:v>
                </c:pt>
                <c:pt idx="49">
                  <c:v>37653.0</c:v>
                </c:pt>
                <c:pt idx="50">
                  <c:v>37681.0</c:v>
                </c:pt>
                <c:pt idx="51">
                  <c:v>37712.0</c:v>
                </c:pt>
                <c:pt idx="52">
                  <c:v>37742.0</c:v>
                </c:pt>
                <c:pt idx="53">
                  <c:v>37773.0</c:v>
                </c:pt>
                <c:pt idx="54">
                  <c:v>37803.0</c:v>
                </c:pt>
                <c:pt idx="55">
                  <c:v>37834.0</c:v>
                </c:pt>
                <c:pt idx="56">
                  <c:v>37865.0</c:v>
                </c:pt>
                <c:pt idx="57">
                  <c:v>37895.0</c:v>
                </c:pt>
                <c:pt idx="58">
                  <c:v>37926.0</c:v>
                </c:pt>
                <c:pt idx="59">
                  <c:v>37956.0</c:v>
                </c:pt>
                <c:pt idx="60">
                  <c:v>37987.0</c:v>
                </c:pt>
                <c:pt idx="61">
                  <c:v>38018.0</c:v>
                </c:pt>
                <c:pt idx="62">
                  <c:v>38047.0</c:v>
                </c:pt>
                <c:pt idx="63">
                  <c:v>38078.0</c:v>
                </c:pt>
                <c:pt idx="64">
                  <c:v>38108.0</c:v>
                </c:pt>
                <c:pt idx="65">
                  <c:v>38139.0</c:v>
                </c:pt>
                <c:pt idx="66">
                  <c:v>38169.0</c:v>
                </c:pt>
                <c:pt idx="67">
                  <c:v>38200.0</c:v>
                </c:pt>
                <c:pt idx="68">
                  <c:v>38231.0</c:v>
                </c:pt>
                <c:pt idx="69">
                  <c:v>38261.0</c:v>
                </c:pt>
                <c:pt idx="70">
                  <c:v>38292.0</c:v>
                </c:pt>
                <c:pt idx="71">
                  <c:v>38322.0</c:v>
                </c:pt>
                <c:pt idx="72">
                  <c:v>38353.0</c:v>
                </c:pt>
                <c:pt idx="73">
                  <c:v>38384.0</c:v>
                </c:pt>
                <c:pt idx="74">
                  <c:v>38412.0</c:v>
                </c:pt>
                <c:pt idx="75">
                  <c:v>38443.0</c:v>
                </c:pt>
                <c:pt idx="76">
                  <c:v>38473.0</c:v>
                </c:pt>
                <c:pt idx="77">
                  <c:v>38504.0</c:v>
                </c:pt>
                <c:pt idx="78">
                  <c:v>38534.0</c:v>
                </c:pt>
                <c:pt idx="79">
                  <c:v>38565.0</c:v>
                </c:pt>
                <c:pt idx="80">
                  <c:v>38596.0</c:v>
                </c:pt>
                <c:pt idx="81">
                  <c:v>38626.0</c:v>
                </c:pt>
                <c:pt idx="82">
                  <c:v>38657.0</c:v>
                </c:pt>
                <c:pt idx="83">
                  <c:v>38687.0</c:v>
                </c:pt>
                <c:pt idx="84">
                  <c:v>38718.0</c:v>
                </c:pt>
                <c:pt idx="85">
                  <c:v>38749.0</c:v>
                </c:pt>
                <c:pt idx="86">
                  <c:v>38777.0</c:v>
                </c:pt>
                <c:pt idx="87">
                  <c:v>38808.0</c:v>
                </c:pt>
                <c:pt idx="88">
                  <c:v>38838.0</c:v>
                </c:pt>
                <c:pt idx="89">
                  <c:v>38869.0</c:v>
                </c:pt>
                <c:pt idx="90">
                  <c:v>38899.0</c:v>
                </c:pt>
                <c:pt idx="91">
                  <c:v>38930.0</c:v>
                </c:pt>
                <c:pt idx="92">
                  <c:v>38961.0</c:v>
                </c:pt>
                <c:pt idx="93">
                  <c:v>38991.0</c:v>
                </c:pt>
                <c:pt idx="94">
                  <c:v>39022.0</c:v>
                </c:pt>
                <c:pt idx="95">
                  <c:v>39052.0</c:v>
                </c:pt>
                <c:pt idx="96">
                  <c:v>39083.0</c:v>
                </c:pt>
                <c:pt idx="97">
                  <c:v>39114.0</c:v>
                </c:pt>
                <c:pt idx="98">
                  <c:v>39142.0</c:v>
                </c:pt>
                <c:pt idx="99">
                  <c:v>39173.0</c:v>
                </c:pt>
                <c:pt idx="100">
                  <c:v>39203.0</c:v>
                </c:pt>
                <c:pt idx="101">
                  <c:v>39234.0</c:v>
                </c:pt>
                <c:pt idx="102">
                  <c:v>39264.0</c:v>
                </c:pt>
                <c:pt idx="103">
                  <c:v>39295.0</c:v>
                </c:pt>
                <c:pt idx="104">
                  <c:v>39326.0</c:v>
                </c:pt>
                <c:pt idx="105">
                  <c:v>39356.0</c:v>
                </c:pt>
                <c:pt idx="106">
                  <c:v>39387.0</c:v>
                </c:pt>
                <c:pt idx="107">
                  <c:v>39417.0</c:v>
                </c:pt>
                <c:pt idx="108">
                  <c:v>39448.0</c:v>
                </c:pt>
                <c:pt idx="109">
                  <c:v>39479.0</c:v>
                </c:pt>
                <c:pt idx="110">
                  <c:v>39508.0</c:v>
                </c:pt>
                <c:pt idx="111">
                  <c:v>39539.0</c:v>
                </c:pt>
                <c:pt idx="112">
                  <c:v>39569.0</c:v>
                </c:pt>
                <c:pt idx="113">
                  <c:v>39600.0</c:v>
                </c:pt>
                <c:pt idx="114">
                  <c:v>39630.0</c:v>
                </c:pt>
                <c:pt idx="115">
                  <c:v>39661.0</c:v>
                </c:pt>
                <c:pt idx="116">
                  <c:v>39692.0</c:v>
                </c:pt>
                <c:pt idx="117">
                  <c:v>39722.0</c:v>
                </c:pt>
                <c:pt idx="118">
                  <c:v>39753.0</c:v>
                </c:pt>
                <c:pt idx="119">
                  <c:v>39783.0</c:v>
                </c:pt>
                <c:pt idx="120">
                  <c:v>39814.0</c:v>
                </c:pt>
                <c:pt idx="121">
                  <c:v>39845.0</c:v>
                </c:pt>
                <c:pt idx="122">
                  <c:v>39873.0</c:v>
                </c:pt>
                <c:pt idx="123">
                  <c:v>39904.0</c:v>
                </c:pt>
                <c:pt idx="124">
                  <c:v>39934.0</c:v>
                </c:pt>
                <c:pt idx="125">
                  <c:v>39965.0</c:v>
                </c:pt>
                <c:pt idx="126">
                  <c:v>39995.0</c:v>
                </c:pt>
                <c:pt idx="127">
                  <c:v>40026.0</c:v>
                </c:pt>
                <c:pt idx="128">
                  <c:v>40057.0</c:v>
                </c:pt>
                <c:pt idx="129">
                  <c:v>40087.0</c:v>
                </c:pt>
                <c:pt idx="130">
                  <c:v>40118.0</c:v>
                </c:pt>
                <c:pt idx="131">
                  <c:v>40148.0</c:v>
                </c:pt>
                <c:pt idx="132">
                  <c:v>40179.0</c:v>
                </c:pt>
                <c:pt idx="133">
                  <c:v>40210.0</c:v>
                </c:pt>
                <c:pt idx="134">
                  <c:v>40238.0</c:v>
                </c:pt>
                <c:pt idx="135">
                  <c:v>40269.0</c:v>
                </c:pt>
                <c:pt idx="136">
                  <c:v>40299.0</c:v>
                </c:pt>
                <c:pt idx="137">
                  <c:v>40330.0</c:v>
                </c:pt>
                <c:pt idx="138">
                  <c:v>40360.0</c:v>
                </c:pt>
                <c:pt idx="139">
                  <c:v>40391.0</c:v>
                </c:pt>
                <c:pt idx="140">
                  <c:v>40422.0</c:v>
                </c:pt>
                <c:pt idx="141">
                  <c:v>40452.0</c:v>
                </c:pt>
                <c:pt idx="142">
                  <c:v>40483.0</c:v>
                </c:pt>
                <c:pt idx="143">
                  <c:v>40513.0</c:v>
                </c:pt>
                <c:pt idx="144">
                  <c:v>40544.0</c:v>
                </c:pt>
                <c:pt idx="145">
                  <c:v>40575.0</c:v>
                </c:pt>
                <c:pt idx="146">
                  <c:v>40603.0</c:v>
                </c:pt>
                <c:pt idx="147">
                  <c:v>40634.0</c:v>
                </c:pt>
                <c:pt idx="148">
                  <c:v>40664.0</c:v>
                </c:pt>
                <c:pt idx="149">
                  <c:v>40695.0</c:v>
                </c:pt>
                <c:pt idx="150">
                  <c:v>40725.0</c:v>
                </c:pt>
                <c:pt idx="151">
                  <c:v>40756.0</c:v>
                </c:pt>
                <c:pt idx="152">
                  <c:v>40787.0</c:v>
                </c:pt>
                <c:pt idx="153">
                  <c:v>40817.0</c:v>
                </c:pt>
                <c:pt idx="154">
                  <c:v>40848.0</c:v>
                </c:pt>
                <c:pt idx="155">
                  <c:v>40878.0</c:v>
                </c:pt>
                <c:pt idx="156">
                  <c:v>40909.0</c:v>
                </c:pt>
                <c:pt idx="157">
                  <c:v>40940.0</c:v>
                </c:pt>
                <c:pt idx="158">
                  <c:v>40969.0</c:v>
                </c:pt>
                <c:pt idx="159">
                  <c:v>41000.0</c:v>
                </c:pt>
                <c:pt idx="160">
                  <c:v>41030.0</c:v>
                </c:pt>
                <c:pt idx="161">
                  <c:v>41061.0</c:v>
                </c:pt>
                <c:pt idx="162">
                  <c:v>41091.0</c:v>
                </c:pt>
                <c:pt idx="163">
                  <c:v>41122.0</c:v>
                </c:pt>
                <c:pt idx="164">
                  <c:v>41153.0</c:v>
                </c:pt>
                <c:pt idx="165">
                  <c:v>41183.0</c:v>
                </c:pt>
                <c:pt idx="166">
                  <c:v>41214.0</c:v>
                </c:pt>
                <c:pt idx="167">
                  <c:v>41244.0</c:v>
                </c:pt>
                <c:pt idx="168">
                  <c:v>41275.0</c:v>
                </c:pt>
              </c:numCache>
            </c:numRef>
          </c:cat>
          <c:val>
            <c:numRef>
              <c:f>Sheet1!$B$2:$B$170</c:f>
              <c:numCache>
                <c:formatCode>#,##0</c:formatCode>
                <c:ptCount val="169"/>
                <c:pt idx="0">
                  <c:v>875.0</c:v>
                </c:pt>
                <c:pt idx="1">
                  <c:v>848.0</c:v>
                </c:pt>
                <c:pt idx="2">
                  <c:v>863.0</c:v>
                </c:pt>
                <c:pt idx="3">
                  <c:v>918.0</c:v>
                </c:pt>
                <c:pt idx="4">
                  <c:v>888.0</c:v>
                </c:pt>
                <c:pt idx="5">
                  <c:v>923.0</c:v>
                </c:pt>
                <c:pt idx="6">
                  <c:v>900.0</c:v>
                </c:pt>
                <c:pt idx="7">
                  <c:v>893.0</c:v>
                </c:pt>
                <c:pt idx="8">
                  <c:v>826.0</c:v>
                </c:pt>
                <c:pt idx="9">
                  <c:v>872.0</c:v>
                </c:pt>
                <c:pt idx="10">
                  <c:v>863.0</c:v>
                </c:pt>
                <c:pt idx="11">
                  <c:v>873.0</c:v>
                </c:pt>
                <c:pt idx="12">
                  <c:v>873.0</c:v>
                </c:pt>
                <c:pt idx="13">
                  <c:v>856.0</c:v>
                </c:pt>
                <c:pt idx="14">
                  <c:v>900.0</c:v>
                </c:pt>
                <c:pt idx="15">
                  <c:v>841.0</c:v>
                </c:pt>
                <c:pt idx="16">
                  <c:v>857.0</c:v>
                </c:pt>
                <c:pt idx="17">
                  <c:v>793.0</c:v>
                </c:pt>
                <c:pt idx="18">
                  <c:v>887.0</c:v>
                </c:pt>
                <c:pt idx="19">
                  <c:v>848.0</c:v>
                </c:pt>
                <c:pt idx="20">
                  <c:v>912.0</c:v>
                </c:pt>
                <c:pt idx="21">
                  <c:v>933.0</c:v>
                </c:pt>
                <c:pt idx="22">
                  <c:v>880.0</c:v>
                </c:pt>
                <c:pt idx="23">
                  <c:v>983.0</c:v>
                </c:pt>
                <c:pt idx="24">
                  <c:v>936.0</c:v>
                </c:pt>
                <c:pt idx="25">
                  <c:v>963.0</c:v>
                </c:pt>
                <c:pt idx="26">
                  <c:v>939.0</c:v>
                </c:pt>
                <c:pt idx="27">
                  <c:v>909.0</c:v>
                </c:pt>
                <c:pt idx="28">
                  <c:v>885.0</c:v>
                </c:pt>
                <c:pt idx="29">
                  <c:v>882.0</c:v>
                </c:pt>
                <c:pt idx="30">
                  <c:v>880.0</c:v>
                </c:pt>
                <c:pt idx="31">
                  <c:v>866.0</c:v>
                </c:pt>
                <c:pt idx="32">
                  <c:v>853.0</c:v>
                </c:pt>
                <c:pt idx="33">
                  <c:v>871.0</c:v>
                </c:pt>
                <c:pt idx="34">
                  <c:v>924.0</c:v>
                </c:pt>
                <c:pt idx="35">
                  <c:v>979.0</c:v>
                </c:pt>
                <c:pt idx="36">
                  <c:v>880.0</c:v>
                </c:pt>
                <c:pt idx="37">
                  <c:v>948.0</c:v>
                </c:pt>
                <c:pt idx="38">
                  <c:v>923.0</c:v>
                </c:pt>
                <c:pt idx="39">
                  <c:v>936.0</c:v>
                </c:pt>
                <c:pt idx="40">
                  <c:v>978.0</c:v>
                </c:pt>
                <c:pt idx="41">
                  <c:v>957.0</c:v>
                </c:pt>
                <c:pt idx="42">
                  <c:v>956.0</c:v>
                </c:pt>
                <c:pt idx="43">
                  <c:v>1014.0</c:v>
                </c:pt>
                <c:pt idx="44">
                  <c:v>1044.0</c:v>
                </c:pt>
                <c:pt idx="45">
                  <c:v>1006.0</c:v>
                </c:pt>
                <c:pt idx="46">
                  <c:v>1024.0</c:v>
                </c:pt>
                <c:pt idx="47">
                  <c:v>1048.0</c:v>
                </c:pt>
                <c:pt idx="48">
                  <c:v>999.0</c:v>
                </c:pt>
                <c:pt idx="49">
                  <c:v>936.0</c:v>
                </c:pt>
                <c:pt idx="50">
                  <c:v>999.0</c:v>
                </c:pt>
                <c:pt idx="51">
                  <c:v>1012.0</c:v>
                </c:pt>
                <c:pt idx="52">
                  <c:v>1078.0</c:v>
                </c:pt>
                <c:pt idx="53">
                  <c:v>1193.0</c:v>
                </c:pt>
                <c:pt idx="54">
                  <c:v>1168.0</c:v>
                </c:pt>
                <c:pt idx="55">
                  <c:v>1206.0</c:v>
                </c:pt>
                <c:pt idx="56">
                  <c:v>1131.0</c:v>
                </c:pt>
                <c:pt idx="57">
                  <c:v>1144.0</c:v>
                </c:pt>
                <c:pt idx="58">
                  <c:v>1093.0</c:v>
                </c:pt>
                <c:pt idx="59">
                  <c:v>1129.0</c:v>
                </c:pt>
                <c:pt idx="60">
                  <c:v>1165.0</c:v>
                </c:pt>
                <c:pt idx="61">
                  <c:v>1159.0</c:v>
                </c:pt>
                <c:pt idx="62">
                  <c:v>1276.0</c:v>
                </c:pt>
                <c:pt idx="63">
                  <c:v>1186.0</c:v>
                </c:pt>
                <c:pt idx="64">
                  <c:v>1241.0</c:v>
                </c:pt>
                <c:pt idx="65">
                  <c:v>1180.0</c:v>
                </c:pt>
                <c:pt idx="66">
                  <c:v>1088.0</c:v>
                </c:pt>
                <c:pt idx="67">
                  <c:v>1175.0</c:v>
                </c:pt>
                <c:pt idx="68">
                  <c:v>1214.0</c:v>
                </c:pt>
                <c:pt idx="69">
                  <c:v>1305.0</c:v>
                </c:pt>
                <c:pt idx="70">
                  <c:v>1179.0</c:v>
                </c:pt>
                <c:pt idx="71">
                  <c:v>1242.0</c:v>
                </c:pt>
                <c:pt idx="72">
                  <c:v>1203.0</c:v>
                </c:pt>
                <c:pt idx="73">
                  <c:v>1319.0</c:v>
                </c:pt>
                <c:pt idx="74">
                  <c:v>1328.0</c:v>
                </c:pt>
                <c:pt idx="75">
                  <c:v>1260.0</c:v>
                </c:pt>
                <c:pt idx="76">
                  <c:v>1286.0</c:v>
                </c:pt>
                <c:pt idx="77">
                  <c:v>1274.0</c:v>
                </c:pt>
                <c:pt idx="78">
                  <c:v>1389.0</c:v>
                </c:pt>
                <c:pt idx="79">
                  <c:v>1255.0</c:v>
                </c:pt>
                <c:pt idx="80">
                  <c:v>1244.0</c:v>
                </c:pt>
                <c:pt idx="81">
                  <c:v>1336.0</c:v>
                </c:pt>
                <c:pt idx="82">
                  <c:v>1214.0</c:v>
                </c:pt>
                <c:pt idx="83">
                  <c:v>1239.0</c:v>
                </c:pt>
                <c:pt idx="84">
                  <c:v>1174.0</c:v>
                </c:pt>
                <c:pt idx="85">
                  <c:v>1061.0</c:v>
                </c:pt>
                <c:pt idx="86">
                  <c:v>1116.0</c:v>
                </c:pt>
                <c:pt idx="87">
                  <c:v>1123.0</c:v>
                </c:pt>
                <c:pt idx="88">
                  <c:v>1086.0</c:v>
                </c:pt>
                <c:pt idx="89">
                  <c:v>1074.0</c:v>
                </c:pt>
                <c:pt idx="90">
                  <c:v>965.0</c:v>
                </c:pt>
                <c:pt idx="91">
                  <c:v>1035.0</c:v>
                </c:pt>
                <c:pt idx="92">
                  <c:v>1016.0</c:v>
                </c:pt>
                <c:pt idx="93">
                  <c:v>941.0</c:v>
                </c:pt>
                <c:pt idx="94">
                  <c:v>1003.0</c:v>
                </c:pt>
                <c:pt idx="95">
                  <c:v>998.0</c:v>
                </c:pt>
                <c:pt idx="96">
                  <c:v>891.0</c:v>
                </c:pt>
                <c:pt idx="97">
                  <c:v>828.0</c:v>
                </c:pt>
                <c:pt idx="98">
                  <c:v>833.0</c:v>
                </c:pt>
                <c:pt idx="99">
                  <c:v>887.0</c:v>
                </c:pt>
                <c:pt idx="100">
                  <c:v>842.0</c:v>
                </c:pt>
                <c:pt idx="101">
                  <c:v>793.0</c:v>
                </c:pt>
                <c:pt idx="102">
                  <c:v>778.0</c:v>
                </c:pt>
                <c:pt idx="103">
                  <c:v>699.0</c:v>
                </c:pt>
                <c:pt idx="104">
                  <c:v>686.0</c:v>
                </c:pt>
                <c:pt idx="105">
                  <c:v>727.0</c:v>
                </c:pt>
                <c:pt idx="106">
                  <c:v>641.0</c:v>
                </c:pt>
                <c:pt idx="107">
                  <c:v>619.0</c:v>
                </c:pt>
                <c:pt idx="108">
                  <c:v>627.0</c:v>
                </c:pt>
                <c:pt idx="109">
                  <c:v>593.0</c:v>
                </c:pt>
                <c:pt idx="110">
                  <c:v>535.0</c:v>
                </c:pt>
                <c:pt idx="111">
                  <c:v>536.0</c:v>
                </c:pt>
                <c:pt idx="112">
                  <c:v>504.0</c:v>
                </c:pt>
                <c:pt idx="113">
                  <c:v>487.0</c:v>
                </c:pt>
                <c:pt idx="114">
                  <c:v>477.0</c:v>
                </c:pt>
                <c:pt idx="115">
                  <c:v>435.0</c:v>
                </c:pt>
                <c:pt idx="116">
                  <c:v>433.0</c:v>
                </c:pt>
                <c:pt idx="117">
                  <c:v>393.0</c:v>
                </c:pt>
                <c:pt idx="118">
                  <c:v>389.0</c:v>
                </c:pt>
                <c:pt idx="119">
                  <c:v>377.0</c:v>
                </c:pt>
                <c:pt idx="120">
                  <c:v>336.0</c:v>
                </c:pt>
                <c:pt idx="121">
                  <c:v>372.0</c:v>
                </c:pt>
                <c:pt idx="122">
                  <c:v>339.0</c:v>
                </c:pt>
                <c:pt idx="123">
                  <c:v>337.0</c:v>
                </c:pt>
                <c:pt idx="124">
                  <c:v>376.0</c:v>
                </c:pt>
                <c:pt idx="125">
                  <c:v>393.0</c:v>
                </c:pt>
                <c:pt idx="126">
                  <c:v>411.0</c:v>
                </c:pt>
                <c:pt idx="127">
                  <c:v>418.0</c:v>
                </c:pt>
                <c:pt idx="128">
                  <c:v>386.0</c:v>
                </c:pt>
                <c:pt idx="129">
                  <c:v>396.0</c:v>
                </c:pt>
                <c:pt idx="130">
                  <c:v>375.0</c:v>
                </c:pt>
                <c:pt idx="131">
                  <c:v>352.0</c:v>
                </c:pt>
                <c:pt idx="132">
                  <c:v>345.0</c:v>
                </c:pt>
                <c:pt idx="133">
                  <c:v>336.0</c:v>
                </c:pt>
                <c:pt idx="134">
                  <c:v>381.0</c:v>
                </c:pt>
                <c:pt idx="135">
                  <c:v>422.0</c:v>
                </c:pt>
                <c:pt idx="136">
                  <c:v>280.0</c:v>
                </c:pt>
                <c:pt idx="137">
                  <c:v>305.0</c:v>
                </c:pt>
                <c:pt idx="138">
                  <c:v>283.0</c:v>
                </c:pt>
                <c:pt idx="139">
                  <c:v>282.0</c:v>
                </c:pt>
                <c:pt idx="140">
                  <c:v>317.0</c:v>
                </c:pt>
                <c:pt idx="141">
                  <c:v>291.0</c:v>
                </c:pt>
                <c:pt idx="142">
                  <c:v>287.0</c:v>
                </c:pt>
                <c:pt idx="143">
                  <c:v>326.0</c:v>
                </c:pt>
                <c:pt idx="144">
                  <c:v>308.0</c:v>
                </c:pt>
                <c:pt idx="145">
                  <c:v>273.0</c:v>
                </c:pt>
                <c:pt idx="146">
                  <c:v>301.0</c:v>
                </c:pt>
                <c:pt idx="147">
                  <c:v>312.0</c:v>
                </c:pt>
                <c:pt idx="148">
                  <c:v>308.0</c:v>
                </c:pt>
                <c:pt idx="149">
                  <c:v>304.0</c:v>
                </c:pt>
                <c:pt idx="150">
                  <c:v>297.0</c:v>
                </c:pt>
                <c:pt idx="151">
                  <c:v>292.0</c:v>
                </c:pt>
                <c:pt idx="152">
                  <c:v>306.0</c:v>
                </c:pt>
                <c:pt idx="153">
                  <c:v>314.0</c:v>
                </c:pt>
                <c:pt idx="154">
                  <c:v>327.0</c:v>
                </c:pt>
                <c:pt idx="155">
                  <c:v>339.0</c:v>
                </c:pt>
                <c:pt idx="156">
                  <c:v>339.0</c:v>
                </c:pt>
                <c:pt idx="157">
                  <c:v>366.0</c:v>
                </c:pt>
                <c:pt idx="158">
                  <c:v>352.0</c:v>
                </c:pt>
                <c:pt idx="159">
                  <c:v>358.0</c:v>
                </c:pt>
                <c:pt idx="160">
                  <c:v>369.0</c:v>
                </c:pt>
                <c:pt idx="161">
                  <c:v>360.0</c:v>
                </c:pt>
                <c:pt idx="162">
                  <c:v>366.0</c:v>
                </c:pt>
                <c:pt idx="163">
                  <c:v>367.0</c:v>
                </c:pt>
                <c:pt idx="164">
                  <c:v>379.0</c:v>
                </c:pt>
                <c:pt idx="165">
                  <c:v>364.0</c:v>
                </c:pt>
                <c:pt idx="166">
                  <c:v>393.0</c:v>
                </c:pt>
                <c:pt idx="167">
                  <c:v>378.0</c:v>
                </c:pt>
                <c:pt idx="168">
                  <c:v>437.0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318232"/>
        <c:axId val="-2134978280"/>
      </c:lineChart>
      <c:dateAx>
        <c:axId val="-2135318232"/>
        <c:scaling>
          <c:orientation val="minMax"/>
          <c:min val="36192.0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34978280"/>
        <c:crosses val="autoZero"/>
        <c:auto val="1"/>
        <c:lblOffset val="100"/>
        <c:baseTimeUnit val="months"/>
        <c:majorUnit val="5.0"/>
        <c:majorTimeUnit val="months"/>
      </c:dateAx>
      <c:valAx>
        <c:axId val="-21349782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Thousands, SAAR</a:t>
                </a:r>
              </a:p>
            </c:rich>
          </c:tx>
          <c:layout>
            <c:manualLayout>
              <c:xMode val="edge"/>
              <c:yMode val="edge"/>
              <c:x val="0.00142450142450144"/>
              <c:y val="0.2499581692913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-2135318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210826210826"/>
          <c:y val="0.0393193350831153"/>
          <c:w val="0.873119658119661"/>
          <c:h val="0.8143455253577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 w="38989">
              <a:solidFill>
                <a:prstClr val="black">
                  <a:lumMod val="95000"/>
                  <a:lumOff val="5000"/>
                </a:prstClr>
              </a:solidFill>
            </a:ln>
          </c:spPr>
          <c:marker>
            <c:symbol val="none"/>
          </c:marker>
          <c:cat>
            <c:numRef>
              <c:f>Sheet1!$A$2:$A$170</c:f>
              <c:numCache>
                <c:formatCode>mmm\-yy</c:formatCode>
                <c:ptCount val="169"/>
                <c:pt idx="0">
                  <c:v>36161.0</c:v>
                </c:pt>
                <c:pt idx="1">
                  <c:v>36192.0</c:v>
                </c:pt>
                <c:pt idx="2">
                  <c:v>36220.0</c:v>
                </c:pt>
                <c:pt idx="3">
                  <c:v>36251.0</c:v>
                </c:pt>
                <c:pt idx="4">
                  <c:v>36281.0</c:v>
                </c:pt>
                <c:pt idx="5">
                  <c:v>36312.0</c:v>
                </c:pt>
                <c:pt idx="6">
                  <c:v>36342.0</c:v>
                </c:pt>
                <c:pt idx="7">
                  <c:v>36373.0</c:v>
                </c:pt>
                <c:pt idx="8">
                  <c:v>36404.0</c:v>
                </c:pt>
                <c:pt idx="9">
                  <c:v>36434.0</c:v>
                </c:pt>
                <c:pt idx="10">
                  <c:v>36465.0</c:v>
                </c:pt>
                <c:pt idx="11">
                  <c:v>36495.0</c:v>
                </c:pt>
                <c:pt idx="12">
                  <c:v>36526.0</c:v>
                </c:pt>
                <c:pt idx="13">
                  <c:v>36557.0</c:v>
                </c:pt>
                <c:pt idx="14">
                  <c:v>36586.0</c:v>
                </c:pt>
                <c:pt idx="15">
                  <c:v>36617.0</c:v>
                </c:pt>
                <c:pt idx="16">
                  <c:v>36647.0</c:v>
                </c:pt>
                <c:pt idx="17">
                  <c:v>36678.0</c:v>
                </c:pt>
                <c:pt idx="18">
                  <c:v>36708.0</c:v>
                </c:pt>
                <c:pt idx="19">
                  <c:v>36739.0</c:v>
                </c:pt>
                <c:pt idx="20">
                  <c:v>36770.0</c:v>
                </c:pt>
                <c:pt idx="21">
                  <c:v>36800.0</c:v>
                </c:pt>
                <c:pt idx="22">
                  <c:v>36831.0</c:v>
                </c:pt>
                <c:pt idx="23">
                  <c:v>36861.0</c:v>
                </c:pt>
                <c:pt idx="24">
                  <c:v>36892.0</c:v>
                </c:pt>
                <c:pt idx="25">
                  <c:v>36923.0</c:v>
                </c:pt>
                <c:pt idx="26">
                  <c:v>36951.0</c:v>
                </c:pt>
                <c:pt idx="27">
                  <c:v>36982.0</c:v>
                </c:pt>
                <c:pt idx="28">
                  <c:v>37012.0</c:v>
                </c:pt>
                <c:pt idx="29">
                  <c:v>37043.0</c:v>
                </c:pt>
                <c:pt idx="30">
                  <c:v>37073.0</c:v>
                </c:pt>
                <c:pt idx="31">
                  <c:v>37104.0</c:v>
                </c:pt>
                <c:pt idx="32">
                  <c:v>37135.0</c:v>
                </c:pt>
                <c:pt idx="33">
                  <c:v>37165.0</c:v>
                </c:pt>
                <c:pt idx="34">
                  <c:v>37196.0</c:v>
                </c:pt>
                <c:pt idx="35">
                  <c:v>37226.0</c:v>
                </c:pt>
                <c:pt idx="36">
                  <c:v>37257.0</c:v>
                </c:pt>
                <c:pt idx="37">
                  <c:v>37288.0</c:v>
                </c:pt>
                <c:pt idx="38">
                  <c:v>37316.0</c:v>
                </c:pt>
                <c:pt idx="39">
                  <c:v>37347.0</c:v>
                </c:pt>
                <c:pt idx="40">
                  <c:v>37377.0</c:v>
                </c:pt>
                <c:pt idx="41">
                  <c:v>37408.0</c:v>
                </c:pt>
                <c:pt idx="42">
                  <c:v>37438.0</c:v>
                </c:pt>
                <c:pt idx="43">
                  <c:v>37469.0</c:v>
                </c:pt>
                <c:pt idx="44">
                  <c:v>37500.0</c:v>
                </c:pt>
                <c:pt idx="45">
                  <c:v>37530.0</c:v>
                </c:pt>
                <c:pt idx="46">
                  <c:v>37561.0</c:v>
                </c:pt>
                <c:pt idx="47">
                  <c:v>37591.0</c:v>
                </c:pt>
                <c:pt idx="48">
                  <c:v>37622.0</c:v>
                </c:pt>
                <c:pt idx="49">
                  <c:v>37653.0</c:v>
                </c:pt>
                <c:pt idx="50">
                  <c:v>37681.0</c:v>
                </c:pt>
                <c:pt idx="51">
                  <c:v>37712.0</c:v>
                </c:pt>
                <c:pt idx="52">
                  <c:v>37742.0</c:v>
                </c:pt>
                <c:pt idx="53">
                  <c:v>37773.0</c:v>
                </c:pt>
                <c:pt idx="54">
                  <c:v>37803.0</c:v>
                </c:pt>
                <c:pt idx="55">
                  <c:v>37834.0</c:v>
                </c:pt>
                <c:pt idx="56">
                  <c:v>37865.0</c:v>
                </c:pt>
                <c:pt idx="57">
                  <c:v>37895.0</c:v>
                </c:pt>
                <c:pt idx="58">
                  <c:v>37926.0</c:v>
                </c:pt>
                <c:pt idx="59">
                  <c:v>37956.0</c:v>
                </c:pt>
                <c:pt idx="60">
                  <c:v>37987.0</c:v>
                </c:pt>
                <c:pt idx="61">
                  <c:v>38018.0</c:v>
                </c:pt>
                <c:pt idx="62">
                  <c:v>38047.0</c:v>
                </c:pt>
                <c:pt idx="63">
                  <c:v>38078.0</c:v>
                </c:pt>
                <c:pt idx="64">
                  <c:v>38108.0</c:v>
                </c:pt>
                <c:pt idx="65">
                  <c:v>38139.0</c:v>
                </c:pt>
                <c:pt idx="66">
                  <c:v>38169.0</c:v>
                </c:pt>
                <c:pt idx="67">
                  <c:v>38200.0</c:v>
                </c:pt>
                <c:pt idx="68">
                  <c:v>38231.0</c:v>
                </c:pt>
                <c:pt idx="69">
                  <c:v>38261.0</c:v>
                </c:pt>
                <c:pt idx="70">
                  <c:v>38292.0</c:v>
                </c:pt>
                <c:pt idx="71">
                  <c:v>38322.0</c:v>
                </c:pt>
                <c:pt idx="72">
                  <c:v>38353.0</c:v>
                </c:pt>
                <c:pt idx="73">
                  <c:v>38384.0</c:v>
                </c:pt>
                <c:pt idx="74">
                  <c:v>38412.0</c:v>
                </c:pt>
                <c:pt idx="75">
                  <c:v>38443.0</c:v>
                </c:pt>
                <c:pt idx="76">
                  <c:v>38473.0</c:v>
                </c:pt>
                <c:pt idx="77">
                  <c:v>38504.0</c:v>
                </c:pt>
                <c:pt idx="78">
                  <c:v>38534.0</c:v>
                </c:pt>
                <c:pt idx="79">
                  <c:v>38565.0</c:v>
                </c:pt>
                <c:pt idx="80">
                  <c:v>38596.0</c:v>
                </c:pt>
                <c:pt idx="81">
                  <c:v>38626.0</c:v>
                </c:pt>
                <c:pt idx="82">
                  <c:v>38657.0</c:v>
                </c:pt>
                <c:pt idx="83">
                  <c:v>38687.0</c:v>
                </c:pt>
                <c:pt idx="84">
                  <c:v>38718.0</c:v>
                </c:pt>
                <c:pt idx="85">
                  <c:v>38749.0</c:v>
                </c:pt>
                <c:pt idx="86">
                  <c:v>38777.0</c:v>
                </c:pt>
                <c:pt idx="87">
                  <c:v>38808.0</c:v>
                </c:pt>
                <c:pt idx="88">
                  <c:v>38838.0</c:v>
                </c:pt>
                <c:pt idx="89">
                  <c:v>38869.0</c:v>
                </c:pt>
                <c:pt idx="90">
                  <c:v>38899.0</c:v>
                </c:pt>
                <c:pt idx="91">
                  <c:v>38930.0</c:v>
                </c:pt>
                <c:pt idx="92">
                  <c:v>38961.0</c:v>
                </c:pt>
                <c:pt idx="93">
                  <c:v>38991.0</c:v>
                </c:pt>
                <c:pt idx="94">
                  <c:v>39022.0</c:v>
                </c:pt>
                <c:pt idx="95">
                  <c:v>39052.0</c:v>
                </c:pt>
                <c:pt idx="96">
                  <c:v>39083.0</c:v>
                </c:pt>
                <c:pt idx="97">
                  <c:v>39114.0</c:v>
                </c:pt>
                <c:pt idx="98">
                  <c:v>39142.0</c:v>
                </c:pt>
                <c:pt idx="99">
                  <c:v>39173.0</c:v>
                </c:pt>
                <c:pt idx="100">
                  <c:v>39203.0</c:v>
                </c:pt>
                <c:pt idx="101">
                  <c:v>39234.0</c:v>
                </c:pt>
                <c:pt idx="102">
                  <c:v>39264.0</c:v>
                </c:pt>
                <c:pt idx="103">
                  <c:v>39295.0</c:v>
                </c:pt>
                <c:pt idx="104">
                  <c:v>39326.0</c:v>
                </c:pt>
                <c:pt idx="105">
                  <c:v>39356.0</c:v>
                </c:pt>
                <c:pt idx="106">
                  <c:v>39387.0</c:v>
                </c:pt>
                <c:pt idx="107">
                  <c:v>39417.0</c:v>
                </c:pt>
                <c:pt idx="108">
                  <c:v>39448.0</c:v>
                </c:pt>
                <c:pt idx="109">
                  <c:v>39479.0</c:v>
                </c:pt>
                <c:pt idx="110">
                  <c:v>39508.0</c:v>
                </c:pt>
                <c:pt idx="111">
                  <c:v>39539.0</c:v>
                </c:pt>
                <c:pt idx="112">
                  <c:v>39569.0</c:v>
                </c:pt>
                <c:pt idx="113">
                  <c:v>39600.0</c:v>
                </c:pt>
                <c:pt idx="114">
                  <c:v>39630.0</c:v>
                </c:pt>
                <c:pt idx="115">
                  <c:v>39661.0</c:v>
                </c:pt>
                <c:pt idx="116">
                  <c:v>39692.0</c:v>
                </c:pt>
                <c:pt idx="117">
                  <c:v>39722.0</c:v>
                </c:pt>
                <c:pt idx="118">
                  <c:v>39753.0</c:v>
                </c:pt>
                <c:pt idx="119">
                  <c:v>39783.0</c:v>
                </c:pt>
                <c:pt idx="120">
                  <c:v>39814.0</c:v>
                </c:pt>
                <c:pt idx="121">
                  <c:v>39845.0</c:v>
                </c:pt>
                <c:pt idx="122">
                  <c:v>39873.0</c:v>
                </c:pt>
                <c:pt idx="123">
                  <c:v>39904.0</c:v>
                </c:pt>
                <c:pt idx="124">
                  <c:v>39934.0</c:v>
                </c:pt>
                <c:pt idx="125">
                  <c:v>39965.0</c:v>
                </c:pt>
                <c:pt idx="126">
                  <c:v>39995.0</c:v>
                </c:pt>
                <c:pt idx="127">
                  <c:v>40026.0</c:v>
                </c:pt>
                <c:pt idx="128">
                  <c:v>40057.0</c:v>
                </c:pt>
                <c:pt idx="129">
                  <c:v>40087.0</c:v>
                </c:pt>
                <c:pt idx="130">
                  <c:v>40118.0</c:v>
                </c:pt>
                <c:pt idx="131">
                  <c:v>40148.0</c:v>
                </c:pt>
                <c:pt idx="132">
                  <c:v>40179.0</c:v>
                </c:pt>
                <c:pt idx="133">
                  <c:v>40210.0</c:v>
                </c:pt>
                <c:pt idx="134">
                  <c:v>40238.0</c:v>
                </c:pt>
                <c:pt idx="135">
                  <c:v>40269.0</c:v>
                </c:pt>
                <c:pt idx="136">
                  <c:v>40299.0</c:v>
                </c:pt>
                <c:pt idx="137">
                  <c:v>40330.0</c:v>
                </c:pt>
                <c:pt idx="138">
                  <c:v>40360.0</c:v>
                </c:pt>
                <c:pt idx="139">
                  <c:v>40391.0</c:v>
                </c:pt>
                <c:pt idx="140">
                  <c:v>40422.0</c:v>
                </c:pt>
                <c:pt idx="141">
                  <c:v>40452.0</c:v>
                </c:pt>
                <c:pt idx="142">
                  <c:v>40483.0</c:v>
                </c:pt>
                <c:pt idx="143">
                  <c:v>40513.0</c:v>
                </c:pt>
                <c:pt idx="144">
                  <c:v>40544.0</c:v>
                </c:pt>
                <c:pt idx="145">
                  <c:v>40575.0</c:v>
                </c:pt>
                <c:pt idx="146">
                  <c:v>40603.0</c:v>
                </c:pt>
                <c:pt idx="147">
                  <c:v>40634.0</c:v>
                </c:pt>
                <c:pt idx="148">
                  <c:v>40664.0</c:v>
                </c:pt>
                <c:pt idx="149">
                  <c:v>40695.0</c:v>
                </c:pt>
                <c:pt idx="150">
                  <c:v>40725.0</c:v>
                </c:pt>
                <c:pt idx="151">
                  <c:v>40756.0</c:v>
                </c:pt>
                <c:pt idx="152">
                  <c:v>40787.0</c:v>
                </c:pt>
                <c:pt idx="153">
                  <c:v>40817.0</c:v>
                </c:pt>
                <c:pt idx="154">
                  <c:v>40848.0</c:v>
                </c:pt>
                <c:pt idx="155">
                  <c:v>40878.0</c:v>
                </c:pt>
                <c:pt idx="156">
                  <c:v>40909.0</c:v>
                </c:pt>
                <c:pt idx="157">
                  <c:v>40940.0</c:v>
                </c:pt>
                <c:pt idx="158">
                  <c:v>40969.0</c:v>
                </c:pt>
                <c:pt idx="159">
                  <c:v>41000.0</c:v>
                </c:pt>
                <c:pt idx="160">
                  <c:v>41030.0</c:v>
                </c:pt>
                <c:pt idx="161">
                  <c:v>41061.0</c:v>
                </c:pt>
                <c:pt idx="162">
                  <c:v>41091.0</c:v>
                </c:pt>
                <c:pt idx="163">
                  <c:v>41122.0</c:v>
                </c:pt>
                <c:pt idx="164">
                  <c:v>41153.0</c:v>
                </c:pt>
                <c:pt idx="165">
                  <c:v>41183.0</c:v>
                </c:pt>
                <c:pt idx="166">
                  <c:v>41214.0</c:v>
                </c:pt>
                <c:pt idx="167">
                  <c:v>41244.0</c:v>
                </c:pt>
                <c:pt idx="168">
                  <c:v>41275.0</c:v>
                </c:pt>
              </c:numCache>
            </c:numRef>
          </c:cat>
          <c:val>
            <c:numRef>
              <c:f>Sheet1!$B$2:$B$170</c:f>
              <c:numCache>
                <c:formatCode>General</c:formatCode>
                <c:ptCount val="169"/>
                <c:pt idx="0">
                  <c:v>1748.0</c:v>
                </c:pt>
                <c:pt idx="1">
                  <c:v>1670.0</c:v>
                </c:pt>
                <c:pt idx="2">
                  <c:v>1710.0</c:v>
                </c:pt>
                <c:pt idx="3">
                  <c:v>1553.0</c:v>
                </c:pt>
                <c:pt idx="4">
                  <c:v>1611.0</c:v>
                </c:pt>
                <c:pt idx="5">
                  <c:v>1559.0</c:v>
                </c:pt>
                <c:pt idx="6">
                  <c:v>1669.0</c:v>
                </c:pt>
                <c:pt idx="7">
                  <c:v>1648.0</c:v>
                </c:pt>
                <c:pt idx="8">
                  <c:v>1635.0</c:v>
                </c:pt>
                <c:pt idx="9">
                  <c:v>1608.0</c:v>
                </c:pt>
                <c:pt idx="10">
                  <c:v>1648.0</c:v>
                </c:pt>
                <c:pt idx="11">
                  <c:v>1708.0</c:v>
                </c:pt>
                <c:pt idx="12">
                  <c:v>1636.0</c:v>
                </c:pt>
                <c:pt idx="13">
                  <c:v>1737.0</c:v>
                </c:pt>
                <c:pt idx="14">
                  <c:v>1604.0</c:v>
                </c:pt>
                <c:pt idx="15">
                  <c:v>1626.0</c:v>
                </c:pt>
                <c:pt idx="16">
                  <c:v>1575.0</c:v>
                </c:pt>
                <c:pt idx="17">
                  <c:v>1559.0</c:v>
                </c:pt>
                <c:pt idx="18">
                  <c:v>1463.0</c:v>
                </c:pt>
                <c:pt idx="19">
                  <c:v>1541.0</c:v>
                </c:pt>
                <c:pt idx="20">
                  <c:v>1507.0</c:v>
                </c:pt>
                <c:pt idx="21">
                  <c:v>1549.0</c:v>
                </c:pt>
                <c:pt idx="22">
                  <c:v>1551.0</c:v>
                </c:pt>
                <c:pt idx="23">
                  <c:v>1532.0</c:v>
                </c:pt>
                <c:pt idx="24">
                  <c:v>1600.0</c:v>
                </c:pt>
                <c:pt idx="25">
                  <c:v>1625.0</c:v>
                </c:pt>
                <c:pt idx="26">
                  <c:v>1590.0</c:v>
                </c:pt>
                <c:pt idx="27">
                  <c:v>1649.0</c:v>
                </c:pt>
                <c:pt idx="28">
                  <c:v>1605.0</c:v>
                </c:pt>
                <c:pt idx="29">
                  <c:v>1636.0</c:v>
                </c:pt>
                <c:pt idx="30">
                  <c:v>1670.0</c:v>
                </c:pt>
                <c:pt idx="31">
                  <c:v>1567.0</c:v>
                </c:pt>
                <c:pt idx="32">
                  <c:v>1562.0</c:v>
                </c:pt>
                <c:pt idx="33">
                  <c:v>1540.0</c:v>
                </c:pt>
                <c:pt idx="34">
                  <c:v>1602.0</c:v>
                </c:pt>
                <c:pt idx="35">
                  <c:v>1568.0</c:v>
                </c:pt>
                <c:pt idx="36">
                  <c:v>1698.0</c:v>
                </c:pt>
                <c:pt idx="37">
                  <c:v>1829.0</c:v>
                </c:pt>
                <c:pt idx="38">
                  <c:v>1642.0</c:v>
                </c:pt>
                <c:pt idx="39">
                  <c:v>1592.0</c:v>
                </c:pt>
                <c:pt idx="40">
                  <c:v>1764.0</c:v>
                </c:pt>
                <c:pt idx="41">
                  <c:v>1717.0</c:v>
                </c:pt>
                <c:pt idx="42">
                  <c:v>1655.0</c:v>
                </c:pt>
                <c:pt idx="43">
                  <c:v>1633.0</c:v>
                </c:pt>
                <c:pt idx="44">
                  <c:v>1804.0</c:v>
                </c:pt>
                <c:pt idx="45">
                  <c:v>1648.0</c:v>
                </c:pt>
                <c:pt idx="46">
                  <c:v>1753.0</c:v>
                </c:pt>
                <c:pt idx="47">
                  <c:v>1788.0</c:v>
                </c:pt>
                <c:pt idx="48">
                  <c:v>1853.0</c:v>
                </c:pt>
                <c:pt idx="49">
                  <c:v>1629.0</c:v>
                </c:pt>
                <c:pt idx="50">
                  <c:v>1726.0</c:v>
                </c:pt>
                <c:pt idx="51">
                  <c:v>1643.0</c:v>
                </c:pt>
                <c:pt idx="52">
                  <c:v>1751.0</c:v>
                </c:pt>
                <c:pt idx="53">
                  <c:v>1867.0</c:v>
                </c:pt>
                <c:pt idx="54">
                  <c:v>1897.0</c:v>
                </c:pt>
                <c:pt idx="55">
                  <c:v>1833.0</c:v>
                </c:pt>
                <c:pt idx="56">
                  <c:v>1939.0</c:v>
                </c:pt>
                <c:pt idx="57">
                  <c:v>1967.0</c:v>
                </c:pt>
                <c:pt idx="58">
                  <c:v>2083.0</c:v>
                </c:pt>
                <c:pt idx="59">
                  <c:v>2057.0</c:v>
                </c:pt>
                <c:pt idx="60">
                  <c:v>1927.0</c:v>
                </c:pt>
                <c:pt idx="61">
                  <c:v>1852.0</c:v>
                </c:pt>
                <c:pt idx="62">
                  <c:v>2007.0</c:v>
                </c:pt>
                <c:pt idx="63">
                  <c:v>1968.0</c:v>
                </c:pt>
                <c:pt idx="64">
                  <c:v>1974.0</c:v>
                </c:pt>
                <c:pt idx="65">
                  <c:v>1827.0</c:v>
                </c:pt>
                <c:pt idx="66">
                  <c:v>1986.0</c:v>
                </c:pt>
                <c:pt idx="67">
                  <c:v>2025.0</c:v>
                </c:pt>
                <c:pt idx="68">
                  <c:v>1912.0</c:v>
                </c:pt>
                <c:pt idx="69">
                  <c:v>2062.0</c:v>
                </c:pt>
                <c:pt idx="70">
                  <c:v>1807.0</c:v>
                </c:pt>
                <c:pt idx="71">
                  <c:v>2050.0</c:v>
                </c:pt>
                <c:pt idx="72">
                  <c:v>2188.0</c:v>
                </c:pt>
                <c:pt idx="73">
                  <c:v>2228.0</c:v>
                </c:pt>
                <c:pt idx="74">
                  <c:v>1833.0</c:v>
                </c:pt>
                <c:pt idx="75">
                  <c:v>2027.0</c:v>
                </c:pt>
                <c:pt idx="76">
                  <c:v>2041.0</c:v>
                </c:pt>
                <c:pt idx="77">
                  <c:v>2065.0</c:v>
                </c:pt>
                <c:pt idx="78">
                  <c:v>2062.0</c:v>
                </c:pt>
                <c:pt idx="79">
                  <c:v>2081.0</c:v>
                </c:pt>
                <c:pt idx="80">
                  <c:v>2158.0</c:v>
                </c:pt>
                <c:pt idx="81">
                  <c:v>2046.0</c:v>
                </c:pt>
                <c:pt idx="82">
                  <c:v>2131.0</c:v>
                </c:pt>
                <c:pt idx="83">
                  <c:v>2002.0</c:v>
                </c:pt>
                <c:pt idx="84">
                  <c:v>2265.0</c:v>
                </c:pt>
                <c:pt idx="85">
                  <c:v>2132.0</c:v>
                </c:pt>
                <c:pt idx="86">
                  <c:v>1972.0</c:v>
                </c:pt>
                <c:pt idx="87">
                  <c:v>1832.0</c:v>
                </c:pt>
                <c:pt idx="88">
                  <c:v>1953.0</c:v>
                </c:pt>
                <c:pt idx="89">
                  <c:v>1833.0</c:v>
                </c:pt>
                <c:pt idx="90">
                  <c:v>1760.0</c:v>
                </c:pt>
                <c:pt idx="91">
                  <c:v>1659.0</c:v>
                </c:pt>
                <c:pt idx="92">
                  <c:v>1724.0</c:v>
                </c:pt>
                <c:pt idx="93">
                  <c:v>1478.0</c:v>
                </c:pt>
                <c:pt idx="94">
                  <c:v>1565.0</c:v>
                </c:pt>
                <c:pt idx="95">
                  <c:v>1629.0</c:v>
                </c:pt>
                <c:pt idx="96">
                  <c:v>1403.0</c:v>
                </c:pt>
                <c:pt idx="97">
                  <c:v>1487.0</c:v>
                </c:pt>
                <c:pt idx="98">
                  <c:v>1491.0</c:v>
                </c:pt>
                <c:pt idx="99">
                  <c:v>1506.0</c:v>
                </c:pt>
                <c:pt idx="100">
                  <c:v>1440.0</c:v>
                </c:pt>
                <c:pt idx="101">
                  <c:v>1468.0</c:v>
                </c:pt>
                <c:pt idx="102">
                  <c:v>1371.0</c:v>
                </c:pt>
                <c:pt idx="103">
                  <c:v>1347.0</c:v>
                </c:pt>
                <c:pt idx="104">
                  <c:v>1185.0</c:v>
                </c:pt>
                <c:pt idx="105">
                  <c:v>1275.0</c:v>
                </c:pt>
                <c:pt idx="106">
                  <c:v>1179.0</c:v>
                </c:pt>
                <c:pt idx="107">
                  <c:v>1000.0</c:v>
                </c:pt>
                <c:pt idx="108">
                  <c:v>1064.0</c:v>
                </c:pt>
                <c:pt idx="109">
                  <c:v>1107.0</c:v>
                </c:pt>
                <c:pt idx="110">
                  <c:v>988.0</c:v>
                </c:pt>
                <c:pt idx="111">
                  <c:v>1004.0</c:v>
                </c:pt>
                <c:pt idx="112">
                  <c:v>982.0</c:v>
                </c:pt>
                <c:pt idx="113">
                  <c:v>1089.0</c:v>
                </c:pt>
                <c:pt idx="114">
                  <c:v>949.0</c:v>
                </c:pt>
                <c:pt idx="115">
                  <c:v>854.0</c:v>
                </c:pt>
                <c:pt idx="116">
                  <c:v>824.0</c:v>
                </c:pt>
                <c:pt idx="117">
                  <c:v>767.0</c:v>
                </c:pt>
                <c:pt idx="118">
                  <c:v>655.0</c:v>
                </c:pt>
                <c:pt idx="119">
                  <c:v>558.0</c:v>
                </c:pt>
                <c:pt idx="120">
                  <c:v>488.0</c:v>
                </c:pt>
                <c:pt idx="121">
                  <c:v>574.0</c:v>
                </c:pt>
                <c:pt idx="122">
                  <c:v>521.0</c:v>
                </c:pt>
                <c:pt idx="123">
                  <c:v>479.0</c:v>
                </c:pt>
                <c:pt idx="124">
                  <c:v>551.0</c:v>
                </c:pt>
                <c:pt idx="125">
                  <c:v>590.0</c:v>
                </c:pt>
                <c:pt idx="126">
                  <c:v>593.0</c:v>
                </c:pt>
                <c:pt idx="127">
                  <c:v>581.0</c:v>
                </c:pt>
                <c:pt idx="128">
                  <c:v>586.0</c:v>
                </c:pt>
                <c:pt idx="129">
                  <c:v>529.0</c:v>
                </c:pt>
                <c:pt idx="130">
                  <c:v>589.0</c:v>
                </c:pt>
                <c:pt idx="131">
                  <c:v>576.0</c:v>
                </c:pt>
                <c:pt idx="132">
                  <c:v>612.0</c:v>
                </c:pt>
                <c:pt idx="133">
                  <c:v>605.0</c:v>
                </c:pt>
                <c:pt idx="134">
                  <c:v>634.0</c:v>
                </c:pt>
                <c:pt idx="135">
                  <c:v>679.0</c:v>
                </c:pt>
                <c:pt idx="136">
                  <c:v>588.0</c:v>
                </c:pt>
                <c:pt idx="137">
                  <c:v>539.0</c:v>
                </c:pt>
                <c:pt idx="138">
                  <c:v>550.0</c:v>
                </c:pt>
                <c:pt idx="139">
                  <c:v>614.0</c:v>
                </c:pt>
                <c:pt idx="140">
                  <c:v>597.0</c:v>
                </c:pt>
                <c:pt idx="141">
                  <c:v>539.0</c:v>
                </c:pt>
                <c:pt idx="142">
                  <c:v>551.0</c:v>
                </c:pt>
                <c:pt idx="143">
                  <c:v>526.0</c:v>
                </c:pt>
                <c:pt idx="144">
                  <c:v>636.0</c:v>
                </c:pt>
                <c:pt idx="145">
                  <c:v>518.0</c:v>
                </c:pt>
                <c:pt idx="146">
                  <c:v>593.0</c:v>
                </c:pt>
                <c:pt idx="147">
                  <c:v>549.0</c:v>
                </c:pt>
                <c:pt idx="148">
                  <c:v>553.0</c:v>
                </c:pt>
                <c:pt idx="149">
                  <c:v>615.0</c:v>
                </c:pt>
                <c:pt idx="150">
                  <c:v>614.0</c:v>
                </c:pt>
                <c:pt idx="151">
                  <c:v>581.0</c:v>
                </c:pt>
                <c:pt idx="152">
                  <c:v>647.0</c:v>
                </c:pt>
                <c:pt idx="153">
                  <c:v>630.0</c:v>
                </c:pt>
                <c:pt idx="154">
                  <c:v>708.0</c:v>
                </c:pt>
                <c:pt idx="155">
                  <c:v>697.0</c:v>
                </c:pt>
                <c:pt idx="156">
                  <c:v>720.0</c:v>
                </c:pt>
                <c:pt idx="157">
                  <c:v>718.0</c:v>
                </c:pt>
                <c:pt idx="158">
                  <c:v>706.0</c:v>
                </c:pt>
                <c:pt idx="159">
                  <c:v>747.0</c:v>
                </c:pt>
                <c:pt idx="160">
                  <c:v>706.0</c:v>
                </c:pt>
                <c:pt idx="161">
                  <c:v>754.0</c:v>
                </c:pt>
                <c:pt idx="162">
                  <c:v>728.0</c:v>
                </c:pt>
                <c:pt idx="163">
                  <c:v>750.0</c:v>
                </c:pt>
                <c:pt idx="164">
                  <c:v>843.0</c:v>
                </c:pt>
                <c:pt idx="165">
                  <c:v>889.0</c:v>
                </c:pt>
                <c:pt idx="166">
                  <c:v>841.0</c:v>
                </c:pt>
                <c:pt idx="167">
                  <c:v>973.0</c:v>
                </c:pt>
                <c:pt idx="168">
                  <c:v>890.0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186168"/>
        <c:axId val="-2135440360"/>
      </c:lineChart>
      <c:dateAx>
        <c:axId val="-21351861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35440360"/>
        <c:crosses val="autoZero"/>
        <c:auto val="1"/>
        <c:lblOffset val="100"/>
        <c:baseTimeUnit val="months"/>
        <c:majorUnit val="5.0"/>
        <c:majorTimeUnit val="months"/>
      </c:dateAx>
      <c:valAx>
        <c:axId val="-21354403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Thousands, SAAR</a:t>
                </a:r>
              </a:p>
            </c:rich>
          </c:tx>
          <c:layout>
            <c:manualLayout>
              <c:xMode val="edge"/>
              <c:yMode val="edge"/>
              <c:x val="0.00142450142450144"/>
              <c:y val="0.2499581692913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-2135186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96372491010878"/>
          <c:y val="0.0174679991924086"/>
          <c:w val="0.919265350725136"/>
          <c:h val="0.852606749156355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Sheet1!$A$2:$A$66</c:f>
              <c:numCache>
                <c:formatCode>General</c:formatCode>
                <c:ptCount val="65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 formatCode="[$-409]mmm\-yy;@">
                  <c:v>39455.0</c:v>
                </c:pt>
                <c:pt idx="4" formatCode="[$-409]mmm\-yy;@">
                  <c:v>39486.0</c:v>
                </c:pt>
                <c:pt idx="5" formatCode="[$-409]mmm\-yy;@">
                  <c:v>39516.0</c:v>
                </c:pt>
                <c:pt idx="6" formatCode="[$-409]mmm\-yy;@">
                  <c:v>39547.0</c:v>
                </c:pt>
                <c:pt idx="7" formatCode="mmm\-yy">
                  <c:v>39569.0</c:v>
                </c:pt>
                <c:pt idx="8" formatCode="mmm\-yy">
                  <c:v>39600.0</c:v>
                </c:pt>
                <c:pt idx="9" formatCode="[$-409]mmm\-yy;@">
                  <c:v>39630.0</c:v>
                </c:pt>
                <c:pt idx="10" formatCode="mmm\-yy">
                  <c:v>39661.0</c:v>
                </c:pt>
                <c:pt idx="11" formatCode="mmm\-yy">
                  <c:v>39692.0</c:v>
                </c:pt>
                <c:pt idx="12" formatCode="mmm\-yy">
                  <c:v>39722.0</c:v>
                </c:pt>
                <c:pt idx="13" formatCode="mmm\-yy">
                  <c:v>39753.0</c:v>
                </c:pt>
                <c:pt idx="14" formatCode="mmm\-yy">
                  <c:v>39783.0</c:v>
                </c:pt>
                <c:pt idx="15" formatCode="mmm\-yy">
                  <c:v>39814.0</c:v>
                </c:pt>
                <c:pt idx="16" formatCode="mmm\-yy">
                  <c:v>39845.0</c:v>
                </c:pt>
                <c:pt idx="17" formatCode="mmm\-yy">
                  <c:v>39873.0</c:v>
                </c:pt>
                <c:pt idx="18" formatCode="mmm\-yy">
                  <c:v>39904.0</c:v>
                </c:pt>
                <c:pt idx="19" formatCode="mmm\-yy">
                  <c:v>39934.0</c:v>
                </c:pt>
                <c:pt idx="20" formatCode="mmm\-yy">
                  <c:v>39965.0</c:v>
                </c:pt>
                <c:pt idx="21" formatCode="mmm\-yy">
                  <c:v>39995.0</c:v>
                </c:pt>
                <c:pt idx="22" formatCode="mmm\-yy">
                  <c:v>40026.0</c:v>
                </c:pt>
                <c:pt idx="23" formatCode="mmm\-yy">
                  <c:v>40057.0</c:v>
                </c:pt>
                <c:pt idx="24" formatCode="mmm\-yy">
                  <c:v>40087.0</c:v>
                </c:pt>
                <c:pt idx="25" formatCode="mmm\-yy">
                  <c:v>40118.0</c:v>
                </c:pt>
                <c:pt idx="26" formatCode="mmm\-yy">
                  <c:v>40148.0</c:v>
                </c:pt>
                <c:pt idx="27" formatCode="mmm\-yy">
                  <c:v>40179.0</c:v>
                </c:pt>
                <c:pt idx="28" formatCode="mmm\-yy">
                  <c:v>40210.0</c:v>
                </c:pt>
                <c:pt idx="29" formatCode="mmm\-yy">
                  <c:v>40238.0</c:v>
                </c:pt>
                <c:pt idx="30" formatCode="mmm\-yy">
                  <c:v>40269.0</c:v>
                </c:pt>
                <c:pt idx="31" formatCode="mmm\-yy">
                  <c:v>40299.0</c:v>
                </c:pt>
                <c:pt idx="32" formatCode="mmm\-yy">
                  <c:v>40330.0</c:v>
                </c:pt>
                <c:pt idx="33" formatCode="mmm\-yy">
                  <c:v>40360.0</c:v>
                </c:pt>
                <c:pt idx="34" formatCode="mmm\-yy">
                  <c:v>40391.0</c:v>
                </c:pt>
                <c:pt idx="35" formatCode="mmm\-yy">
                  <c:v>40422.0</c:v>
                </c:pt>
                <c:pt idx="36" formatCode="mmm\-yy">
                  <c:v>40452.0</c:v>
                </c:pt>
                <c:pt idx="37" formatCode="mmm\-yy">
                  <c:v>40483.0</c:v>
                </c:pt>
                <c:pt idx="38" formatCode="mmm\-yy">
                  <c:v>40513.0</c:v>
                </c:pt>
                <c:pt idx="39" formatCode="mmm\-yy">
                  <c:v>40544.0</c:v>
                </c:pt>
                <c:pt idx="40" formatCode="mmm\-yy">
                  <c:v>40575.0</c:v>
                </c:pt>
                <c:pt idx="41" formatCode="mmm\-yy">
                  <c:v>40603.0</c:v>
                </c:pt>
                <c:pt idx="42" formatCode="mmm\-yy">
                  <c:v>40634.0</c:v>
                </c:pt>
                <c:pt idx="43" formatCode="mmm\-yy">
                  <c:v>40664.0</c:v>
                </c:pt>
                <c:pt idx="44" formatCode="mmm\-yy">
                  <c:v>40695.0</c:v>
                </c:pt>
                <c:pt idx="45" formatCode="mmm\-yy">
                  <c:v>40725.0</c:v>
                </c:pt>
                <c:pt idx="46" formatCode="mmm\-yy">
                  <c:v>40756.0</c:v>
                </c:pt>
                <c:pt idx="47" formatCode="mmm\-yy">
                  <c:v>40787.0</c:v>
                </c:pt>
                <c:pt idx="48" formatCode="mmm\-yy">
                  <c:v>40817.0</c:v>
                </c:pt>
                <c:pt idx="49" formatCode="mmm\-yy">
                  <c:v>40848.0</c:v>
                </c:pt>
                <c:pt idx="50" formatCode="mmm\-yy">
                  <c:v>40878.0</c:v>
                </c:pt>
                <c:pt idx="51" formatCode="mmm\-yy">
                  <c:v>40909.0</c:v>
                </c:pt>
                <c:pt idx="52" formatCode="mmm\-yy">
                  <c:v>40940.0</c:v>
                </c:pt>
                <c:pt idx="53" formatCode="mmm\-yy">
                  <c:v>40969.0</c:v>
                </c:pt>
                <c:pt idx="54" formatCode="mmm\-yy">
                  <c:v>41000.0</c:v>
                </c:pt>
                <c:pt idx="55" formatCode="mmm\-yy">
                  <c:v>41030.0</c:v>
                </c:pt>
                <c:pt idx="56" formatCode="mmm\-yy">
                  <c:v>41061.0</c:v>
                </c:pt>
                <c:pt idx="57" formatCode="mmm\-yy">
                  <c:v>41091.0</c:v>
                </c:pt>
                <c:pt idx="58" formatCode="mmm\-yy">
                  <c:v>41122.0</c:v>
                </c:pt>
                <c:pt idx="59" formatCode="mmm\-yy">
                  <c:v>41153.0</c:v>
                </c:pt>
                <c:pt idx="60" formatCode="mmm\-yy">
                  <c:v>41183.0</c:v>
                </c:pt>
                <c:pt idx="61" formatCode="mmm\-yy">
                  <c:v>41214.0</c:v>
                </c:pt>
                <c:pt idx="62" formatCode="mmm\-yy">
                  <c:v>41244.0</c:v>
                </c:pt>
                <c:pt idx="63" formatCode="mmm\-yy">
                  <c:v>41275.0</c:v>
                </c:pt>
                <c:pt idx="64" formatCode="mmm\-yy">
                  <c:v>41306.0</c:v>
                </c:pt>
              </c:numCache>
            </c:numRef>
          </c:cat>
          <c:val>
            <c:numLit>
              <c:formatCode>General</c:formatCode>
              <c:ptCount val="1"/>
              <c:pt idx="0">
                <c:v>0.0</c:v>
              </c:pt>
            </c:numLit>
          </c:val>
          <c:smooth val="0"/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Consumer Confidence  (Conference Board)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7"/>
              <c:layout>
                <c:manualLayout>
                  <c:x val="0.0380413420495741"/>
                  <c:y val="-0.145714285714286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r>
                      <a:rPr lang="en-US" dirty="0" smtClean="0"/>
                      <a:t>Feb-13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69.6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Sheet1!$A$2:$A$66</c:f>
              <c:numCache>
                <c:formatCode>General</c:formatCode>
                <c:ptCount val="65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 formatCode="[$-409]mmm\-yy;@">
                  <c:v>39455.0</c:v>
                </c:pt>
                <c:pt idx="4" formatCode="[$-409]mmm\-yy;@">
                  <c:v>39486.0</c:v>
                </c:pt>
                <c:pt idx="5" formatCode="[$-409]mmm\-yy;@">
                  <c:v>39516.0</c:v>
                </c:pt>
                <c:pt idx="6" formatCode="[$-409]mmm\-yy;@">
                  <c:v>39547.0</c:v>
                </c:pt>
                <c:pt idx="7" formatCode="mmm\-yy">
                  <c:v>39569.0</c:v>
                </c:pt>
                <c:pt idx="8" formatCode="mmm\-yy">
                  <c:v>39600.0</c:v>
                </c:pt>
                <c:pt idx="9" formatCode="[$-409]mmm\-yy;@">
                  <c:v>39630.0</c:v>
                </c:pt>
                <c:pt idx="10" formatCode="mmm\-yy">
                  <c:v>39661.0</c:v>
                </c:pt>
                <c:pt idx="11" formatCode="mmm\-yy">
                  <c:v>39692.0</c:v>
                </c:pt>
                <c:pt idx="12" formatCode="mmm\-yy">
                  <c:v>39722.0</c:v>
                </c:pt>
                <c:pt idx="13" formatCode="mmm\-yy">
                  <c:v>39753.0</c:v>
                </c:pt>
                <c:pt idx="14" formatCode="mmm\-yy">
                  <c:v>39783.0</c:v>
                </c:pt>
                <c:pt idx="15" formatCode="mmm\-yy">
                  <c:v>39814.0</c:v>
                </c:pt>
                <c:pt idx="16" formatCode="mmm\-yy">
                  <c:v>39845.0</c:v>
                </c:pt>
                <c:pt idx="17" formatCode="mmm\-yy">
                  <c:v>39873.0</c:v>
                </c:pt>
                <c:pt idx="18" formatCode="mmm\-yy">
                  <c:v>39904.0</c:v>
                </c:pt>
                <c:pt idx="19" formatCode="mmm\-yy">
                  <c:v>39934.0</c:v>
                </c:pt>
                <c:pt idx="20" formatCode="mmm\-yy">
                  <c:v>39965.0</c:v>
                </c:pt>
                <c:pt idx="21" formatCode="mmm\-yy">
                  <c:v>39995.0</c:v>
                </c:pt>
                <c:pt idx="22" formatCode="mmm\-yy">
                  <c:v>40026.0</c:v>
                </c:pt>
                <c:pt idx="23" formatCode="mmm\-yy">
                  <c:v>40057.0</c:v>
                </c:pt>
                <c:pt idx="24" formatCode="mmm\-yy">
                  <c:v>40087.0</c:v>
                </c:pt>
                <c:pt idx="25" formatCode="mmm\-yy">
                  <c:v>40118.0</c:v>
                </c:pt>
                <c:pt idx="26" formatCode="mmm\-yy">
                  <c:v>40148.0</c:v>
                </c:pt>
                <c:pt idx="27" formatCode="mmm\-yy">
                  <c:v>40179.0</c:v>
                </c:pt>
                <c:pt idx="28" formatCode="mmm\-yy">
                  <c:v>40210.0</c:v>
                </c:pt>
                <c:pt idx="29" formatCode="mmm\-yy">
                  <c:v>40238.0</c:v>
                </c:pt>
                <c:pt idx="30" formatCode="mmm\-yy">
                  <c:v>40269.0</c:v>
                </c:pt>
                <c:pt idx="31" formatCode="mmm\-yy">
                  <c:v>40299.0</c:v>
                </c:pt>
                <c:pt idx="32" formatCode="mmm\-yy">
                  <c:v>40330.0</c:v>
                </c:pt>
                <c:pt idx="33" formatCode="mmm\-yy">
                  <c:v>40360.0</c:v>
                </c:pt>
                <c:pt idx="34" formatCode="mmm\-yy">
                  <c:v>40391.0</c:v>
                </c:pt>
                <c:pt idx="35" formatCode="mmm\-yy">
                  <c:v>40422.0</c:v>
                </c:pt>
                <c:pt idx="36" formatCode="mmm\-yy">
                  <c:v>40452.0</c:v>
                </c:pt>
                <c:pt idx="37" formatCode="mmm\-yy">
                  <c:v>40483.0</c:v>
                </c:pt>
                <c:pt idx="38" formatCode="mmm\-yy">
                  <c:v>40513.0</c:v>
                </c:pt>
                <c:pt idx="39" formatCode="mmm\-yy">
                  <c:v>40544.0</c:v>
                </c:pt>
                <c:pt idx="40" formatCode="mmm\-yy">
                  <c:v>40575.0</c:v>
                </c:pt>
                <c:pt idx="41" formatCode="mmm\-yy">
                  <c:v>40603.0</c:v>
                </c:pt>
                <c:pt idx="42" formatCode="mmm\-yy">
                  <c:v>40634.0</c:v>
                </c:pt>
                <c:pt idx="43" formatCode="mmm\-yy">
                  <c:v>40664.0</c:v>
                </c:pt>
                <c:pt idx="44" formatCode="mmm\-yy">
                  <c:v>40695.0</c:v>
                </c:pt>
                <c:pt idx="45" formatCode="mmm\-yy">
                  <c:v>40725.0</c:v>
                </c:pt>
                <c:pt idx="46" formatCode="mmm\-yy">
                  <c:v>40756.0</c:v>
                </c:pt>
                <c:pt idx="47" formatCode="mmm\-yy">
                  <c:v>40787.0</c:v>
                </c:pt>
                <c:pt idx="48" formatCode="mmm\-yy">
                  <c:v>40817.0</c:v>
                </c:pt>
                <c:pt idx="49" formatCode="mmm\-yy">
                  <c:v>40848.0</c:v>
                </c:pt>
                <c:pt idx="50" formatCode="mmm\-yy">
                  <c:v>40878.0</c:v>
                </c:pt>
                <c:pt idx="51" formatCode="mmm\-yy">
                  <c:v>40909.0</c:v>
                </c:pt>
                <c:pt idx="52" formatCode="mmm\-yy">
                  <c:v>40940.0</c:v>
                </c:pt>
                <c:pt idx="53" formatCode="mmm\-yy">
                  <c:v>40969.0</c:v>
                </c:pt>
                <c:pt idx="54" formatCode="mmm\-yy">
                  <c:v>41000.0</c:v>
                </c:pt>
                <c:pt idx="55" formatCode="mmm\-yy">
                  <c:v>41030.0</c:v>
                </c:pt>
                <c:pt idx="56" formatCode="mmm\-yy">
                  <c:v>41061.0</c:v>
                </c:pt>
                <c:pt idx="57" formatCode="mmm\-yy">
                  <c:v>41091.0</c:v>
                </c:pt>
                <c:pt idx="58" formatCode="mmm\-yy">
                  <c:v>41122.0</c:v>
                </c:pt>
                <c:pt idx="59" formatCode="mmm\-yy">
                  <c:v>41153.0</c:v>
                </c:pt>
                <c:pt idx="60" formatCode="mmm\-yy">
                  <c:v>41183.0</c:v>
                </c:pt>
                <c:pt idx="61" formatCode="mmm\-yy">
                  <c:v>41214.0</c:v>
                </c:pt>
                <c:pt idx="62" formatCode="mmm\-yy">
                  <c:v>41244.0</c:v>
                </c:pt>
                <c:pt idx="63" formatCode="mmm\-yy">
                  <c:v>41275.0</c:v>
                </c:pt>
                <c:pt idx="64" formatCode="mmm\-yy">
                  <c:v>41306.0</c:v>
                </c:pt>
              </c:numCache>
            </c:numRef>
          </c:cat>
          <c:val>
            <c:numRef>
              <c:f>Sheet1!$B$2:$B$66</c:f>
              <c:numCache>
                <c:formatCode>General</c:formatCode>
                <c:ptCount val="65"/>
                <c:pt idx="0">
                  <c:v>105.1</c:v>
                </c:pt>
                <c:pt idx="1">
                  <c:v>106.8</c:v>
                </c:pt>
                <c:pt idx="2">
                  <c:v>110.2</c:v>
                </c:pt>
                <c:pt idx="3">
                  <c:v>87.3</c:v>
                </c:pt>
                <c:pt idx="4">
                  <c:v>76.4</c:v>
                </c:pt>
                <c:pt idx="5">
                  <c:v>65.9</c:v>
                </c:pt>
                <c:pt idx="6">
                  <c:v>62.8</c:v>
                </c:pt>
                <c:pt idx="7">
                  <c:v>58.1</c:v>
                </c:pt>
                <c:pt idx="8">
                  <c:v>51.0</c:v>
                </c:pt>
                <c:pt idx="9">
                  <c:v>51.9</c:v>
                </c:pt>
                <c:pt idx="10">
                  <c:v>58.5</c:v>
                </c:pt>
                <c:pt idx="11">
                  <c:v>59.8</c:v>
                </c:pt>
                <c:pt idx="12">
                  <c:v>38.0</c:v>
                </c:pt>
                <c:pt idx="13">
                  <c:v>44.7</c:v>
                </c:pt>
                <c:pt idx="14">
                  <c:v>38.6</c:v>
                </c:pt>
                <c:pt idx="15">
                  <c:v>37.4</c:v>
                </c:pt>
                <c:pt idx="16">
                  <c:v>25.3</c:v>
                </c:pt>
                <c:pt idx="17">
                  <c:v>26.9</c:v>
                </c:pt>
                <c:pt idx="18">
                  <c:v>40.8</c:v>
                </c:pt>
                <c:pt idx="19">
                  <c:v>54.8</c:v>
                </c:pt>
                <c:pt idx="20">
                  <c:v>49.3</c:v>
                </c:pt>
                <c:pt idx="21">
                  <c:v>46.6</c:v>
                </c:pt>
                <c:pt idx="22">
                  <c:v>54.9</c:v>
                </c:pt>
                <c:pt idx="23">
                  <c:v>53.4</c:v>
                </c:pt>
                <c:pt idx="24">
                  <c:v>48.7</c:v>
                </c:pt>
                <c:pt idx="25">
                  <c:v>50.6</c:v>
                </c:pt>
                <c:pt idx="26">
                  <c:v>53.5</c:v>
                </c:pt>
                <c:pt idx="27">
                  <c:v>56.5</c:v>
                </c:pt>
                <c:pt idx="28">
                  <c:v>46.4</c:v>
                </c:pt>
                <c:pt idx="29">
                  <c:v>52.5</c:v>
                </c:pt>
                <c:pt idx="30">
                  <c:v>57.7</c:v>
                </c:pt>
                <c:pt idx="31">
                  <c:v>63.3</c:v>
                </c:pt>
                <c:pt idx="32">
                  <c:v>51.3</c:v>
                </c:pt>
                <c:pt idx="33">
                  <c:v>51.0</c:v>
                </c:pt>
                <c:pt idx="34">
                  <c:v>53.2</c:v>
                </c:pt>
                <c:pt idx="35">
                  <c:v>48.6</c:v>
                </c:pt>
                <c:pt idx="36">
                  <c:v>49.9</c:v>
                </c:pt>
                <c:pt idx="37">
                  <c:v>57.8</c:v>
                </c:pt>
                <c:pt idx="38">
                  <c:v>63.4</c:v>
                </c:pt>
                <c:pt idx="39">
                  <c:v>64.8</c:v>
                </c:pt>
                <c:pt idx="40">
                  <c:v>72.0</c:v>
                </c:pt>
                <c:pt idx="41">
                  <c:v>63.8</c:v>
                </c:pt>
                <c:pt idx="42" formatCode="0.0">
                  <c:v>66.0</c:v>
                </c:pt>
                <c:pt idx="43">
                  <c:v>61.7</c:v>
                </c:pt>
                <c:pt idx="44">
                  <c:v>57.6</c:v>
                </c:pt>
                <c:pt idx="45">
                  <c:v>59.2</c:v>
                </c:pt>
                <c:pt idx="46">
                  <c:v>45.2</c:v>
                </c:pt>
                <c:pt idx="47">
                  <c:v>46.4</c:v>
                </c:pt>
                <c:pt idx="48">
                  <c:v>40.9</c:v>
                </c:pt>
                <c:pt idx="49">
                  <c:v>55.2</c:v>
                </c:pt>
                <c:pt idx="50">
                  <c:v>64.8</c:v>
                </c:pt>
                <c:pt idx="51">
                  <c:v>61.5</c:v>
                </c:pt>
                <c:pt idx="52">
                  <c:v>71.6</c:v>
                </c:pt>
                <c:pt idx="53">
                  <c:v>69.5</c:v>
                </c:pt>
                <c:pt idx="54">
                  <c:v>68.7</c:v>
                </c:pt>
                <c:pt idx="55">
                  <c:v>64.4</c:v>
                </c:pt>
                <c:pt idx="56" formatCode="0.0">
                  <c:v>62.7</c:v>
                </c:pt>
                <c:pt idx="57">
                  <c:v>65.4</c:v>
                </c:pt>
                <c:pt idx="58">
                  <c:v>61.3</c:v>
                </c:pt>
                <c:pt idx="59">
                  <c:v>68.4</c:v>
                </c:pt>
                <c:pt idx="60">
                  <c:v>73.1</c:v>
                </c:pt>
                <c:pt idx="61">
                  <c:v>71.5</c:v>
                </c:pt>
                <c:pt idx="62">
                  <c:v>66.7</c:v>
                </c:pt>
                <c:pt idx="63">
                  <c:v>58.4</c:v>
                </c:pt>
                <c:pt idx="64">
                  <c:v>69.6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Sheet1!$B$1</c:f>
              <c:strCache>
                <c:ptCount val="1"/>
                <c:pt idx="0">
                  <c:v>Consumer Confidence  (Conference Board)</c:v>
                </c:pt>
              </c:strCache>
            </c:strRef>
          </c:tx>
          <c:spPr>
            <a:ln w="19033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 formatCode="[$-409]mmm\-yy;@">
                  <c:v>39455.0</c:v>
                </c:pt>
                <c:pt idx="4" formatCode="[$-409]mmm\-yy;@">
                  <c:v>39486.0</c:v>
                </c:pt>
                <c:pt idx="5" formatCode="[$-409]mmm\-yy;@">
                  <c:v>39516.0</c:v>
                </c:pt>
                <c:pt idx="6" formatCode="[$-409]mmm\-yy;@">
                  <c:v>39547.0</c:v>
                </c:pt>
                <c:pt idx="7" formatCode="mmm\-yy">
                  <c:v>39569.0</c:v>
                </c:pt>
                <c:pt idx="8" formatCode="mmm\-yy">
                  <c:v>39600.0</c:v>
                </c:pt>
                <c:pt idx="9" formatCode="[$-409]mmm\-yy;@">
                  <c:v>39630.0</c:v>
                </c:pt>
                <c:pt idx="10" formatCode="mmm\-yy">
                  <c:v>39661.0</c:v>
                </c:pt>
                <c:pt idx="11" formatCode="mmm\-yy">
                  <c:v>39692.0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105.1</c:v>
                </c:pt>
                <c:pt idx="1">
                  <c:v>106.8</c:v>
                </c:pt>
                <c:pt idx="2">
                  <c:v>110.2</c:v>
                </c:pt>
                <c:pt idx="3">
                  <c:v>87.3</c:v>
                </c:pt>
                <c:pt idx="4">
                  <c:v>76.4</c:v>
                </c:pt>
                <c:pt idx="5">
                  <c:v>65.9</c:v>
                </c:pt>
                <c:pt idx="6">
                  <c:v>62.8</c:v>
                </c:pt>
                <c:pt idx="7">
                  <c:v>58.1</c:v>
                </c:pt>
                <c:pt idx="8">
                  <c:v>51.0</c:v>
                </c:pt>
                <c:pt idx="9">
                  <c:v>51.9</c:v>
                </c:pt>
                <c:pt idx="10">
                  <c:v>58.5</c:v>
                </c:pt>
                <c:pt idx="11">
                  <c:v>59.8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4931160"/>
        <c:axId val="-2134938152"/>
      </c:lineChart>
      <c:catAx>
        <c:axId val="-2134931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/>
            </a:pPr>
            <a:endParaRPr lang="en-US"/>
          </a:p>
        </c:txPr>
        <c:crossAx val="-2134938152"/>
        <c:crosses val="autoZero"/>
        <c:auto val="1"/>
        <c:lblAlgn val="ctr"/>
        <c:lblOffset val="100"/>
        <c:tickLblSkip val="2"/>
        <c:noMultiLvlLbl val="0"/>
      </c:catAx>
      <c:valAx>
        <c:axId val="-2134938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2134931160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  <c:showDLblsOverMax val="0"/>
  </c:chart>
  <c:txPr>
    <a:bodyPr/>
    <a:lstStyle/>
    <a:p>
      <a:pPr>
        <a:defRPr sz="1198"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Sheet1!$A$2:$A$147</c:f>
              <c:numCache>
                <c:formatCode>mmm\-yy</c:formatCode>
                <c:ptCount val="146"/>
                <c:pt idx="0">
                  <c:v>36892.0</c:v>
                </c:pt>
                <c:pt idx="1">
                  <c:v>36923.0</c:v>
                </c:pt>
                <c:pt idx="2">
                  <c:v>36951.0</c:v>
                </c:pt>
                <c:pt idx="3">
                  <c:v>36982.0</c:v>
                </c:pt>
                <c:pt idx="4">
                  <c:v>37012.0</c:v>
                </c:pt>
                <c:pt idx="5">
                  <c:v>37043.0</c:v>
                </c:pt>
                <c:pt idx="6">
                  <c:v>37073.0</c:v>
                </c:pt>
                <c:pt idx="7">
                  <c:v>37104.0</c:v>
                </c:pt>
                <c:pt idx="8">
                  <c:v>37135.0</c:v>
                </c:pt>
                <c:pt idx="9">
                  <c:v>37165.0</c:v>
                </c:pt>
                <c:pt idx="10">
                  <c:v>37196.0</c:v>
                </c:pt>
                <c:pt idx="11">
                  <c:v>37226.0</c:v>
                </c:pt>
                <c:pt idx="12">
                  <c:v>37257.0</c:v>
                </c:pt>
                <c:pt idx="13">
                  <c:v>37288.0</c:v>
                </c:pt>
                <c:pt idx="14">
                  <c:v>37316.0</c:v>
                </c:pt>
                <c:pt idx="15">
                  <c:v>37347.0</c:v>
                </c:pt>
                <c:pt idx="16">
                  <c:v>37377.0</c:v>
                </c:pt>
                <c:pt idx="17">
                  <c:v>37408.0</c:v>
                </c:pt>
                <c:pt idx="18">
                  <c:v>37438.0</c:v>
                </c:pt>
                <c:pt idx="19">
                  <c:v>37469.0</c:v>
                </c:pt>
                <c:pt idx="20">
                  <c:v>37500.0</c:v>
                </c:pt>
                <c:pt idx="21">
                  <c:v>37530.0</c:v>
                </c:pt>
                <c:pt idx="22">
                  <c:v>37561.0</c:v>
                </c:pt>
                <c:pt idx="23">
                  <c:v>37591.0</c:v>
                </c:pt>
                <c:pt idx="24">
                  <c:v>37622.0</c:v>
                </c:pt>
                <c:pt idx="25">
                  <c:v>37653.0</c:v>
                </c:pt>
                <c:pt idx="26">
                  <c:v>37681.0</c:v>
                </c:pt>
                <c:pt idx="27">
                  <c:v>37712.0</c:v>
                </c:pt>
                <c:pt idx="28">
                  <c:v>37742.0</c:v>
                </c:pt>
                <c:pt idx="29">
                  <c:v>37773.0</c:v>
                </c:pt>
                <c:pt idx="30">
                  <c:v>37803.0</c:v>
                </c:pt>
                <c:pt idx="31">
                  <c:v>37834.0</c:v>
                </c:pt>
                <c:pt idx="32">
                  <c:v>37865.0</c:v>
                </c:pt>
                <c:pt idx="33">
                  <c:v>37895.0</c:v>
                </c:pt>
                <c:pt idx="34">
                  <c:v>37926.0</c:v>
                </c:pt>
                <c:pt idx="35">
                  <c:v>37956.0</c:v>
                </c:pt>
                <c:pt idx="36">
                  <c:v>37987.0</c:v>
                </c:pt>
                <c:pt idx="37">
                  <c:v>38018.0</c:v>
                </c:pt>
                <c:pt idx="38">
                  <c:v>38047.0</c:v>
                </c:pt>
                <c:pt idx="39">
                  <c:v>38078.0</c:v>
                </c:pt>
                <c:pt idx="40">
                  <c:v>38108.0</c:v>
                </c:pt>
                <c:pt idx="41">
                  <c:v>38139.0</c:v>
                </c:pt>
                <c:pt idx="42">
                  <c:v>38169.0</c:v>
                </c:pt>
                <c:pt idx="43">
                  <c:v>38200.0</c:v>
                </c:pt>
                <c:pt idx="44">
                  <c:v>38231.0</c:v>
                </c:pt>
                <c:pt idx="45">
                  <c:v>38261.0</c:v>
                </c:pt>
                <c:pt idx="46">
                  <c:v>38292.0</c:v>
                </c:pt>
                <c:pt idx="47">
                  <c:v>38322.0</c:v>
                </c:pt>
                <c:pt idx="48">
                  <c:v>38353.0</c:v>
                </c:pt>
                <c:pt idx="49">
                  <c:v>38384.0</c:v>
                </c:pt>
                <c:pt idx="50">
                  <c:v>38412.0</c:v>
                </c:pt>
                <c:pt idx="51">
                  <c:v>38443.0</c:v>
                </c:pt>
                <c:pt idx="52">
                  <c:v>38473.0</c:v>
                </c:pt>
                <c:pt idx="53">
                  <c:v>38504.0</c:v>
                </c:pt>
                <c:pt idx="54">
                  <c:v>38534.0</c:v>
                </c:pt>
                <c:pt idx="55">
                  <c:v>38565.0</c:v>
                </c:pt>
                <c:pt idx="56">
                  <c:v>38596.0</c:v>
                </c:pt>
                <c:pt idx="57">
                  <c:v>38626.0</c:v>
                </c:pt>
                <c:pt idx="58">
                  <c:v>38657.0</c:v>
                </c:pt>
                <c:pt idx="59">
                  <c:v>38687.0</c:v>
                </c:pt>
                <c:pt idx="60">
                  <c:v>38718.0</c:v>
                </c:pt>
                <c:pt idx="61">
                  <c:v>38749.0</c:v>
                </c:pt>
                <c:pt idx="62">
                  <c:v>38777.0</c:v>
                </c:pt>
                <c:pt idx="63">
                  <c:v>38808.0</c:v>
                </c:pt>
                <c:pt idx="64">
                  <c:v>38838.0</c:v>
                </c:pt>
                <c:pt idx="65">
                  <c:v>38869.0</c:v>
                </c:pt>
                <c:pt idx="66">
                  <c:v>38899.0</c:v>
                </c:pt>
                <c:pt idx="67">
                  <c:v>38930.0</c:v>
                </c:pt>
                <c:pt idx="68">
                  <c:v>38961.0</c:v>
                </c:pt>
                <c:pt idx="69">
                  <c:v>38991.0</c:v>
                </c:pt>
                <c:pt idx="70">
                  <c:v>39022.0</c:v>
                </c:pt>
                <c:pt idx="71">
                  <c:v>39052.0</c:v>
                </c:pt>
                <c:pt idx="72">
                  <c:v>39083.0</c:v>
                </c:pt>
                <c:pt idx="73">
                  <c:v>39114.0</c:v>
                </c:pt>
                <c:pt idx="74">
                  <c:v>39142.0</c:v>
                </c:pt>
                <c:pt idx="75">
                  <c:v>39173.0</c:v>
                </c:pt>
                <c:pt idx="76">
                  <c:v>39203.0</c:v>
                </c:pt>
                <c:pt idx="77">
                  <c:v>39234.0</c:v>
                </c:pt>
                <c:pt idx="78">
                  <c:v>39264.0</c:v>
                </c:pt>
                <c:pt idx="79">
                  <c:v>39295.0</c:v>
                </c:pt>
                <c:pt idx="80">
                  <c:v>39326.0</c:v>
                </c:pt>
                <c:pt idx="81">
                  <c:v>39356.0</c:v>
                </c:pt>
                <c:pt idx="82">
                  <c:v>39387.0</c:v>
                </c:pt>
                <c:pt idx="83">
                  <c:v>39417.0</c:v>
                </c:pt>
                <c:pt idx="84">
                  <c:v>39448.0</c:v>
                </c:pt>
                <c:pt idx="85">
                  <c:v>39479.0</c:v>
                </c:pt>
                <c:pt idx="86">
                  <c:v>39508.0</c:v>
                </c:pt>
                <c:pt idx="87">
                  <c:v>39539.0</c:v>
                </c:pt>
                <c:pt idx="88">
                  <c:v>39569.0</c:v>
                </c:pt>
                <c:pt idx="89">
                  <c:v>39600.0</c:v>
                </c:pt>
                <c:pt idx="90">
                  <c:v>39630.0</c:v>
                </c:pt>
                <c:pt idx="91">
                  <c:v>39661.0</c:v>
                </c:pt>
                <c:pt idx="92">
                  <c:v>39692.0</c:v>
                </c:pt>
                <c:pt idx="93">
                  <c:v>39722.0</c:v>
                </c:pt>
                <c:pt idx="94">
                  <c:v>39753.0</c:v>
                </c:pt>
                <c:pt idx="95">
                  <c:v>39783.0</c:v>
                </c:pt>
                <c:pt idx="96">
                  <c:v>39814.0</c:v>
                </c:pt>
                <c:pt idx="97">
                  <c:v>39845.0</c:v>
                </c:pt>
                <c:pt idx="98">
                  <c:v>39873.0</c:v>
                </c:pt>
                <c:pt idx="99">
                  <c:v>39904.0</c:v>
                </c:pt>
                <c:pt idx="100">
                  <c:v>39934.0</c:v>
                </c:pt>
                <c:pt idx="101">
                  <c:v>39965.0</c:v>
                </c:pt>
                <c:pt idx="102">
                  <c:v>39995.0</c:v>
                </c:pt>
                <c:pt idx="103">
                  <c:v>40026.0</c:v>
                </c:pt>
                <c:pt idx="104">
                  <c:v>40057.0</c:v>
                </c:pt>
                <c:pt idx="105">
                  <c:v>40087.0</c:v>
                </c:pt>
                <c:pt idx="106">
                  <c:v>40118.0</c:v>
                </c:pt>
                <c:pt idx="107">
                  <c:v>40148.0</c:v>
                </c:pt>
                <c:pt idx="108">
                  <c:v>40179.0</c:v>
                </c:pt>
                <c:pt idx="109">
                  <c:v>40210.0</c:v>
                </c:pt>
                <c:pt idx="110">
                  <c:v>40238.0</c:v>
                </c:pt>
                <c:pt idx="111">
                  <c:v>40269.0</c:v>
                </c:pt>
                <c:pt idx="112">
                  <c:v>40299.0</c:v>
                </c:pt>
                <c:pt idx="113">
                  <c:v>40330.0</c:v>
                </c:pt>
                <c:pt idx="114">
                  <c:v>40360.0</c:v>
                </c:pt>
                <c:pt idx="115">
                  <c:v>40391.0</c:v>
                </c:pt>
                <c:pt idx="116">
                  <c:v>40422.0</c:v>
                </c:pt>
                <c:pt idx="117">
                  <c:v>40452.0</c:v>
                </c:pt>
                <c:pt idx="118">
                  <c:v>40483.0</c:v>
                </c:pt>
                <c:pt idx="119">
                  <c:v>40513.0</c:v>
                </c:pt>
                <c:pt idx="120">
                  <c:v>40544.0</c:v>
                </c:pt>
                <c:pt idx="121">
                  <c:v>40575.0</c:v>
                </c:pt>
                <c:pt idx="122">
                  <c:v>40603.0</c:v>
                </c:pt>
                <c:pt idx="123">
                  <c:v>40634.0</c:v>
                </c:pt>
                <c:pt idx="124">
                  <c:v>40664.0</c:v>
                </c:pt>
                <c:pt idx="125">
                  <c:v>40695.0</c:v>
                </c:pt>
                <c:pt idx="126">
                  <c:v>40725.0</c:v>
                </c:pt>
                <c:pt idx="127">
                  <c:v>40756.0</c:v>
                </c:pt>
                <c:pt idx="128">
                  <c:v>40787.0</c:v>
                </c:pt>
                <c:pt idx="129">
                  <c:v>40817.0</c:v>
                </c:pt>
                <c:pt idx="130">
                  <c:v>40848.0</c:v>
                </c:pt>
                <c:pt idx="131">
                  <c:v>40878.0</c:v>
                </c:pt>
                <c:pt idx="132">
                  <c:v>40909.0</c:v>
                </c:pt>
                <c:pt idx="133">
                  <c:v>40940.0</c:v>
                </c:pt>
                <c:pt idx="134">
                  <c:v>40969.0</c:v>
                </c:pt>
                <c:pt idx="135">
                  <c:v>41000.0</c:v>
                </c:pt>
                <c:pt idx="136">
                  <c:v>41030.0</c:v>
                </c:pt>
                <c:pt idx="137">
                  <c:v>41061.0</c:v>
                </c:pt>
                <c:pt idx="138">
                  <c:v>41091.0</c:v>
                </c:pt>
                <c:pt idx="139">
                  <c:v>41122.0</c:v>
                </c:pt>
                <c:pt idx="140">
                  <c:v>41153.0</c:v>
                </c:pt>
                <c:pt idx="141">
                  <c:v>41183.0</c:v>
                </c:pt>
                <c:pt idx="142">
                  <c:v>41214.0</c:v>
                </c:pt>
                <c:pt idx="143">
                  <c:v>41244.0</c:v>
                </c:pt>
                <c:pt idx="144">
                  <c:v>41275.0</c:v>
                </c:pt>
                <c:pt idx="145">
                  <c:v>41306.0</c:v>
                </c:pt>
              </c:numCache>
            </c:numRef>
          </c:cat>
          <c:val>
            <c:numRef>
              <c:f>Sheet1!$B$2:$B$147</c:f>
              <c:numCache>
                <c:formatCode>0.00%</c:formatCode>
                <c:ptCount val="146"/>
                <c:pt idx="0">
                  <c:v>0.0403089845731508</c:v>
                </c:pt>
                <c:pt idx="1">
                  <c:v>0.0248983553042723</c:v>
                </c:pt>
                <c:pt idx="2">
                  <c:v>0.00457462193057046</c:v>
                </c:pt>
                <c:pt idx="3">
                  <c:v>0.0362142894043498</c:v>
                </c:pt>
                <c:pt idx="4">
                  <c:v>0.0373630341392244</c:v>
                </c:pt>
                <c:pt idx="5">
                  <c:v>0.0253766822703336</c:v>
                </c:pt>
                <c:pt idx="6">
                  <c:v>0.0253009485104792</c:v>
                </c:pt>
                <c:pt idx="7">
                  <c:v>0.0309781035802863</c:v>
                </c:pt>
                <c:pt idx="8">
                  <c:v>-0.00509533024154174</c:v>
                </c:pt>
                <c:pt idx="9">
                  <c:v>0.0636347554217347</c:v>
                </c:pt>
                <c:pt idx="10">
                  <c:v>0.0399286806647774</c:v>
                </c:pt>
                <c:pt idx="11">
                  <c:v>0.0290228280029305</c:v>
                </c:pt>
                <c:pt idx="12">
                  <c:v>0.0168046437752545</c:v>
                </c:pt>
                <c:pt idx="13">
                  <c:v>0.0224606257554725</c:v>
                </c:pt>
                <c:pt idx="14">
                  <c:v>0.0281040101565071</c:v>
                </c:pt>
                <c:pt idx="15">
                  <c:v>0.0285422275401337</c:v>
                </c:pt>
                <c:pt idx="16">
                  <c:v>0.0121750681029553</c:v>
                </c:pt>
                <c:pt idx="17">
                  <c:v>0.025044671676552</c:v>
                </c:pt>
                <c:pt idx="18">
                  <c:v>0.0389609925018601</c:v>
                </c:pt>
                <c:pt idx="19">
                  <c:v>0.0396911410936562</c:v>
                </c:pt>
                <c:pt idx="20">
                  <c:v>0.0446694072692371</c:v>
                </c:pt>
                <c:pt idx="21">
                  <c:v>-0.0168594053894431</c:v>
                </c:pt>
                <c:pt idx="22">
                  <c:v>0.0156816281014776</c:v>
                </c:pt>
                <c:pt idx="23">
                  <c:v>0.035630701123659</c:v>
                </c:pt>
                <c:pt idx="24">
                  <c:v>0.0412696845534877</c:v>
                </c:pt>
                <c:pt idx="25">
                  <c:v>0.0214936452197952</c:v>
                </c:pt>
                <c:pt idx="26">
                  <c:v>0.0426536449446424</c:v>
                </c:pt>
                <c:pt idx="27">
                  <c:v>0.0236439114071745</c:v>
                </c:pt>
                <c:pt idx="28">
                  <c:v>0.0400334050325102</c:v>
                </c:pt>
                <c:pt idx="29">
                  <c:v>0.0427207977703628</c:v>
                </c:pt>
                <c:pt idx="30">
                  <c:v>0.0426750956350477</c:v>
                </c:pt>
                <c:pt idx="31">
                  <c:v>0.0518091683669808</c:v>
                </c:pt>
                <c:pt idx="32">
                  <c:v>0.0607395953236163</c:v>
                </c:pt>
                <c:pt idx="33">
                  <c:v>0.0525158296679395</c:v>
                </c:pt>
                <c:pt idx="34">
                  <c:v>0.0587627804844575</c:v>
                </c:pt>
                <c:pt idx="35">
                  <c:v>0.0461465157832044</c:v>
                </c:pt>
                <c:pt idx="36">
                  <c:v>0.0472871839675992</c:v>
                </c:pt>
                <c:pt idx="37">
                  <c:v>0.0695633061801997</c:v>
                </c:pt>
                <c:pt idx="38">
                  <c:v>0.0695252845289793</c:v>
                </c:pt>
                <c:pt idx="39">
                  <c:v>0.060587304164299</c:v>
                </c:pt>
                <c:pt idx="40">
                  <c:v>0.0762695852845518</c:v>
                </c:pt>
                <c:pt idx="41">
                  <c:v>0.0511814307976202</c:v>
                </c:pt>
                <c:pt idx="42">
                  <c:v>0.052010923945169</c:v>
                </c:pt>
                <c:pt idx="43">
                  <c:v>0.0365911513166446</c:v>
                </c:pt>
                <c:pt idx="44">
                  <c:v>0.0612459020680051</c:v>
                </c:pt>
                <c:pt idx="45">
                  <c:v>0.0717352726032206</c:v>
                </c:pt>
                <c:pt idx="46">
                  <c:v>0.0625593430701876</c:v>
                </c:pt>
                <c:pt idx="47">
                  <c:v>0.0797634229497958</c:v>
                </c:pt>
                <c:pt idx="48">
                  <c:v>0.0663926846145389</c:v>
                </c:pt>
                <c:pt idx="49">
                  <c:v>0.0685837582358307</c:v>
                </c:pt>
                <c:pt idx="50">
                  <c:v>0.0487330111177014</c:v>
                </c:pt>
                <c:pt idx="51">
                  <c:v>0.0778871635907887</c:v>
                </c:pt>
                <c:pt idx="52">
                  <c:v>0.0493884050883693</c:v>
                </c:pt>
                <c:pt idx="53">
                  <c:v>0.0883825317363824</c:v>
                </c:pt>
                <c:pt idx="54">
                  <c:v>0.0903942920102583</c:v>
                </c:pt>
                <c:pt idx="55">
                  <c:v>0.0746207834790431</c:v>
                </c:pt>
                <c:pt idx="56">
                  <c:v>0.0576435622218459</c:v>
                </c:pt>
                <c:pt idx="57">
                  <c:v>0.0550032749153726</c:v>
                </c:pt>
                <c:pt idx="58">
                  <c:v>0.0598123772461665</c:v>
                </c:pt>
                <c:pt idx="59">
                  <c:v>0.0476887756024369</c:v>
                </c:pt>
                <c:pt idx="60">
                  <c:v>0.0846788498449056</c:v>
                </c:pt>
                <c:pt idx="61">
                  <c:v>0.0661440367303279</c:v>
                </c:pt>
                <c:pt idx="62">
                  <c:v>0.0717498097280842</c:v>
                </c:pt>
                <c:pt idx="63">
                  <c:v>0.0608771805249828</c:v>
                </c:pt>
                <c:pt idx="64">
                  <c:v>0.0641091896510007</c:v>
                </c:pt>
                <c:pt idx="65">
                  <c:v>0.040092282833468</c:v>
                </c:pt>
                <c:pt idx="66">
                  <c:v>0.0354062550378849</c:v>
                </c:pt>
                <c:pt idx="67">
                  <c:v>0.0524534884399302</c:v>
                </c:pt>
                <c:pt idx="68">
                  <c:v>0.0446911919301343</c:v>
                </c:pt>
                <c:pt idx="69">
                  <c:v>0.0401773151492471</c:v>
                </c:pt>
                <c:pt idx="70">
                  <c:v>0.035881601362862</c:v>
                </c:pt>
                <c:pt idx="71">
                  <c:v>0.0514278319385731</c:v>
                </c:pt>
                <c:pt idx="72">
                  <c:v>0.0156935755298748</c:v>
                </c:pt>
                <c:pt idx="73">
                  <c:v>0.0271717533263627</c:v>
                </c:pt>
                <c:pt idx="74">
                  <c:v>0.0326493951216773</c:v>
                </c:pt>
                <c:pt idx="75">
                  <c:v>0.0220265054327213</c:v>
                </c:pt>
                <c:pt idx="76">
                  <c:v>0.0416233879253716</c:v>
                </c:pt>
                <c:pt idx="77">
                  <c:v>0.0313175642517631</c:v>
                </c:pt>
                <c:pt idx="78">
                  <c:v>0.0274476112626401</c:v>
                </c:pt>
                <c:pt idx="79">
                  <c:v>0.0285060975609757</c:v>
                </c:pt>
                <c:pt idx="80">
                  <c:v>0.0442427553603086</c:v>
                </c:pt>
                <c:pt idx="81">
                  <c:v>0.0444545469758413</c:v>
                </c:pt>
                <c:pt idx="82">
                  <c:v>0.0526872848796993</c:v>
                </c:pt>
                <c:pt idx="83">
                  <c:v>0.0302150087660998</c:v>
                </c:pt>
                <c:pt idx="84">
                  <c:v>0.0349287169042769</c:v>
                </c:pt>
                <c:pt idx="85">
                  <c:v>0.0209955605309802</c:v>
                </c:pt>
                <c:pt idx="86">
                  <c:v>0.0134383613027382</c:v>
                </c:pt>
                <c:pt idx="87">
                  <c:v>0.022768824392986</c:v>
                </c:pt>
                <c:pt idx="88">
                  <c:v>0.013863547548141</c:v>
                </c:pt>
                <c:pt idx="89">
                  <c:v>0.0258746563777112</c:v>
                </c:pt>
                <c:pt idx="90">
                  <c:v>0.0153569717945874</c:v>
                </c:pt>
                <c:pt idx="91">
                  <c:v>0.00715738981634928</c:v>
                </c:pt>
                <c:pt idx="92">
                  <c:v>-0.0206689445304575</c:v>
                </c:pt>
                <c:pt idx="93">
                  <c:v>-0.0568727719401311</c:v>
                </c:pt>
                <c:pt idx="94">
                  <c:v>-0.0966936630961712</c:v>
                </c:pt>
                <c:pt idx="95">
                  <c:v>-0.11498964583444</c:v>
                </c:pt>
                <c:pt idx="96">
                  <c:v>-0.100483736713197</c:v>
                </c:pt>
                <c:pt idx="97">
                  <c:v>-0.0941361425384968</c:v>
                </c:pt>
                <c:pt idx="98">
                  <c:v>-0.111214817914099</c:v>
                </c:pt>
                <c:pt idx="99">
                  <c:v>-0.11352952162429</c:v>
                </c:pt>
                <c:pt idx="100">
                  <c:v>-0.108009537758946</c:v>
                </c:pt>
                <c:pt idx="101">
                  <c:v>-0.099737866728158</c:v>
                </c:pt>
                <c:pt idx="102">
                  <c:v>-0.0922513552266173</c:v>
                </c:pt>
                <c:pt idx="103">
                  <c:v>-0.067212320831806</c:v>
                </c:pt>
                <c:pt idx="104">
                  <c:v>-0.0745590484004176</c:v>
                </c:pt>
                <c:pt idx="105">
                  <c:v>-0.0310430451856948</c:v>
                </c:pt>
                <c:pt idx="106">
                  <c:v>0.0131873396864721</c:v>
                </c:pt>
                <c:pt idx="107">
                  <c:v>0.0445060417341636</c:v>
                </c:pt>
                <c:pt idx="108">
                  <c:v>0.0305665107643549</c:v>
                </c:pt>
                <c:pt idx="109">
                  <c:v>0.034748324586672</c:v>
                </c:pt>
                <c:pt idx="110">
                  <c:v>0.0733749773673729</c:v>
                </c:pt>
                <c:pt idx="111">
                  <c:v>0.0775451606883808</c:v>
                </c:pt>
                <c:pt idx="112">
                  <c:v>0.0600076887086247</c:v>
                </c:pt>
                <c:pt idx="113">
                  <c:v>0.0434111859247068</c:v>
                </c:pt>
                <c:pt idx="114">
                  <c:v>0.0435584263065179</c:v>
                </c:pt>
                <c:pt idx="115">
                  <c:v>0.0289540790715419</c:v>
                </c:pt>
                <c:pt idx="116">
                  <c:v>0.0654830453312441</c:v>
                </c:pt>
                <c:pt idx="117">
                  <c:v>0.0709595789879698</c:v>
                </c:pt>
                <c:pt idx="118">
                  <c:v>0.0673361936726527</c:v>
                </c:pt>
                <c:pt idx="119">
                  <c:v>0.0700865059853411</c:v>
                </c:pt>
                <c:pt idx="120">
                  <c:v>0.077897786766499</c:v>
                </c:pt>
                <c:pt idx="121">
                  <c:v>0.0864120369043046</c:v>
                </c:pt>
                <c:pt idx="122">
                  <c:v>0.0742771194422187</c:v>
                </c:pt>
                <c:pt idx="123">
                  <c:v>0.0720260988819155</c:v>
                </c:pt>
                <c:pt idx="124">
                  <c:v>0.0788320264947582</c:v>
                </c:pt>
                <c:pt idx="125">
                  <c:v>0.0921011049536686</c:v>
                </c:pt>
                <c:pt idx="126">
                  <c:v>0.0917971167805174</c:v>
                </c:pt>
                <c:pt idx="127">
                  <c:v>0.0836402157701797</c:v>
                </c:pt>
                <c:pt idx="128">
                  <c:v>0.0823289731200037</c:v>
                </c:pt>
                <c:pt idx="129">
                  <c:v>0.0821976115053737</c:v>
                </c:pt>
                <c:pt idx="130">
                  <c:v>0.0734942525630462</c:v>
                </c:pt>
                <c:pt idx="131">
                  <c:v>0.0656598324686583</c:v>
                </c:pt>
                <c:pt idx="132">
                  <c:v>0.0650930566164279</c:v>
                </c:pt>
                <c:pt idx="133">
                  <c:v>0.0629819440852497</c:v>
                </c:pt>
                <c:pt idx="134">
                  <c:v>0.0630307629901994</c:v>
                </c:pt>
                <c:pt idx="135">
                  <c:v>0.052895964148928</c:v>
                </c:pt>
                <c:pt idx="136">
                  <c:v>0.0518798226892136</c:v>
                </c:pt>
                <c:pt idx="137">
                  <c:v>0.0351121962562493</c:v>
                </c:pt>
                <c:pt idx="138">
                  <c:v>0.0400011338335944</c:v>
                </c:pt>
                <c:pt idx="139">
                  <c:v>0.0488220252213687</c:v>
                </c:pt>
                <c:pt idx="140">
                  <c:v>0.0540584718252844</c:v>
                </c:pt>
                <c:pt idx="141">
                  <c:v>0.0387360607917142</c:v>
                </c:pt>
                <c:pt idx="142">
                  <c:v>0.0419407605002895</c:v>
                </c:pt>
                <c:pt idx="143">
                  <c:v>0.0479006475238697</c:v>
                </c:pt>
                <c:pt idx="144">
                  <c:v>0.041961833796855</c:v>
                </c:pt>
                <c:pt idx="145">
                  <c:v>0.046174280039722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34994600"/>
        <c:axId val="-2135001560"/>
        <c:axId val="0"/>
      </c:bar3DChart>
      <c:dateAx>
        <c:axId val="-21349946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-2135001560"/>
        <c:crosses val="autoZero"/>
        <c:auto val="1"/>
        <c:lblOffset val="100"/>
        <c:baseTimeUnit val="months"/>
      </c:dateAx>
      <c:valAx>
        <c:axId val="-2135001560"/>
        <c:scaling>
          <c:orientation val="minMax"/>
          <c:max val="0.1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50" b="1" i="0" baseline="0" dirty="0" smtClean="0"/>
                  <a:t>Year to Year % change</a:t>
                </a:r>
                <a:endParaRPr lang="en-US" sz="1250" dirty="0"/>
              </a:p>
            </c:rich>
          </c:tx>
          <c:layout>
            <c:manualLayout>
              <c:xMode val="edge"/>
              <c:yMode val="edge"/>
              <c:x val="0.00431034482758619"/>
              <c:y val="0.226008092738408"/>
            </c:manualLayout>
          </c:layout>
          <c:overlay val="0"/>
        </c:title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250"/>
            </a:pPr>
            <a:endParaRPr lang="en-US"/>
          </a:p>
        </c:txPr>
        <c:crossAx val="-2134994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7.0%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9.8%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Drug</c:v>
                </c:pt>
                <c:pt idx="1">
                  <c:v>Discount</c:v>
                </c:pt>
                <c:pt idx="2">
                  <c:v>Apparel</c:v>
                </c:pt>
                <c:pt idx="3">
                  <c:v>Department</c:v>
                </c:pt>
                <c:pt idx="4">
                  <c:v>Luxury Dept.</c:v>
                </c:pt>
                <c:pt idx="5">
                  <c:v>Wholesale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-0.022</c:v>
                </c:pt>
                <c:pt idx="1">
                  <c:v>0.015</c:v>
                </c:pt>
                <c:pt idx="2">
                  <c:v>0.041</c:v>
                </c:pt>
                <c:pt idx="3">
                  <c:v>0.045</c:v>
                </c:pt>
                <c:pt idx="4">
                  <c:v>0.086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5049608"/>
        <c:axId val="-2135051144"/>
      </c:barChart>
      <c:catAx>
        <c:axId val="-2135049608"/>
        <c:scaling>
          <c:orientation val="minMax"/>
        </c:scaling>
        <c:delete val="0"/>
        <c:axPos val="l"/>
        <c:majorTickMark val="out"/>
        <c:minorTickMark val="none"/>
        <c:tickLblPos val="low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135051144"/>
        <c:crosses val="autoZero"/>
        <c:auto val="1"/>
        <c:lblAlgn val="ctr"/>
        <c:lblOffset val="100"/>
        <c:noMultiLvlLbl val="0"/>
      </c:catAx>
      <c:valAx>
        <c:axId val="-2135051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 dirty="0" smtClea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rPr>
                  <a:t>12-month % change</a:t>
                </a:r>
                <a:endParaRPr lang="en-US" sz="1200" dirty="0"/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-2135049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ln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11663993389715"/>
          <c:y val="0.0375292965139921"/>
          <c:w val="0.91031508214251"/>
          <c:h val="0.68199900188532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Sheet1!$B$2:$B$111</c:f>
              <c:numCache>
                <c:formatCode>0.0</c:formatCode>
                <c:ptCount val="110"/>
                <c:pt idx="0">
                  <c:v>4.4</c:v>
                </c:pt>
                <c:pt idx="1">
                  <c:v>4.5</c:v>
                </c:pt>
                <c:pt idx="2">
                  <c:v>4.6</c:v>
                </c:pt>
                <c:pt idx="3">
                  <c:v>4.6</c:v>
                </c:pt>
                <c:pt idx="4">
                  <c:v>4.8</c:v>
                </c:pt>
                <c:pt idx="5">
                  <c:v>3.9</c:v>
                </c:pt>
                <c:pt idx="6">
                  <c:v>5.1</c:v>
                </c:pt>
                <c:pt idx="7">
                  <c:v>4.7</c:v>
                </c:pt>
                <c:pt idx="8">
                  <c:v>5.5</c:v>
                </c:pt>
                <c:pt idx="9">
                  <c:v>4.3</c:v>
                </c:pt>
                <c:pt idx="10">
                  <c:v>4.1</c:v>
                </c:pt>
                <c:pt idx="11">
                  <c:v>5.1</c:v>
                </c:pt>
                <c:pt idx="12">
                  <c:v>4.3</c:v>
                </c:pt>
                <c:pt idx="13">
                  <c:v>3.9</c:v>
                </c:pt>
                <c:pt idx="14">
                  <c:v>4.5</c:v>
                </c:pt>
                <c:pt idx="15">
                  <c:v>4.4</c:v>
                </c:pt>
                <c:pt idx="16">
                  <c:v>4.3</c:v>
                </c:pt>
                <c:pt idx="17">
                  <c:v>5.8</c:v>
                </c:pt>
                <c:pt idx="18">
                  <c:v>6.0</c:v>
                </c:pt>
                <c:pt idx="19">
                  <c:v>4.0</c:v>
                </c:pt>
                <c:pt idx="20">
                  <c:v>4.3</c:v>
                </c:pt>
                <c:pt idx="21">
                  <c:v>3.3</c:v>
                </c:pt>
                <c:pt idx="22">
                  <c:v>3.8</c:v>
                </c:pt>
                <c:pt idx="23">
                  <c:v>4.5</c:v>
                </c:pt>
                <c:pt idx="24">
                  <c:v>4.5</c:v>
                </c:pt>
                <c:pt idx="25">
                  <c:v>3.9</c:v>
                </c:pt>
                <c:pt idx="26">
                  <c:v>3.9</c:v>
                </c:pt>
                <c:pt idx="27">
                  <c:v>3.9</c:v>
                </c:pt>
                <c:pt idx="28">
                  <c:v>3.7</c:v>
                </c:pt>
                <c:pt idx="29">
                  <c:v>4.3</c:v>
                </c:pt>
                <c:pt idx="30">
                  <c:v>4.7</c:v>
                </c:pt>
                <c:pt idx="31">
                  <c:v>4.0</c:v>
                </c:pt>
                <c:pt idx="32">
                  <c:v>4.1</c:v>
                </c:pt>
                <c:pt idx="33">
                  <c:v>3.9</c:v>
                </c:pt>
                <c:pt idx="34">
                  <c:v>3.9</c:v>
                </c:pt>
                <c:pt idx="35">
                  <c:v>3.9</c:v>
                </c:pt>
                <c:pt idx="36">
                  <c:v>3.8</c:v>
                </c:pt>
                <c:pt idx="37">
                  <c:v>4.0</c:v>
                </c:pt>
                <c:pt idx="38">
                  <c:v>3.6</c:v>
                </c:pt>
                <c:pt idx="39">
                  <c:v>3.7</c:v>
                </c:pt>
                <c:pt idx="40">
                  <c:v>3.9</c:v>
                </c:pt>
                <c:pt idx="41">
                  <c:v>3.4</c:v>
                </c:pt>
                <c:pt idx="42">
                  <c:v>3.7</c:v>
                </c:pt>
                <c:pt idx="43">
                  <c:v>4.3</c:v>
                </c:pt>
                <c:pt idx="44">
                  <c:v>4.1</c:v>
                </c:pt>
                <c:pt idx="45">
                  <c:v>4.0</c:v>
                </c:pt>
                <c:pt idx="46">
                  <c:v>3.6</c:v>
                </c:pt>
                <c:pt idx="47">
                  <c:v>3.7</c:v>
                </c:pt>
                <c:pt idx="48">
                  <c:v>3.7</c:v>
                </c:pt>
                <c:pt idx="49">
                  <c:v>3.5</c:v>
                </c:pt>
                <c:pt idx="50">
                  <c:v>3.1</c:v>
                </c:pt>
                <c:pt idx="51">
                  <c:v>3.0</c:v>
                </c:pt>
                <c:pt idx="52">
                  <c:v>2.8</c:v>
                </c:pt>
                <c:pt idx="53">
                  <c:v>3.0</c:v>
                </c:pt>
                <c:pt idx="54">
                  <c:v>2.6</c:v>
                </c:pt>
                <c:pt idx="55">
                  <c:v>3.4</c:v>
                </c:pt>
                <c:pt idx="56">
                  <c:v>3.6</c:v>
                </c:pt>
                <c:pt idx="57">
                  <c:v>2.1</c:v>
                </c:pt>
                <c:pt idx="58">
                  <c:v>2.1</c:v>
                </c:pt>
                <c:pt idx="59">
                  <c:v>2.5</c:v>
                </c:pt>
                <c:pt idx="60">
                  <c:v>1.9</c:v>
                </c:pt>
                <c:pt idx="61">
                  <c:v>1.6</c:v>
                </c:pt>
                <c:pt idx="62">
                  <c:v>1.8</c:v>
                </c:pt>
                <c:pt idx="63">
                  <c:v>1.9</c:v>
                </c:pt>
                <c:pt idx="64">
                  <c:v>2.1</c:v>
                </c:pt>
                <c:pt idx="65">
                  <c:v>2.0</c:v>
                </c:pt>
                <c:pt idx="66">
                  <c:v>2.1</c:v>
                </c:pt>
                <c:pt idx="67">
                  <c:v>2.7</c:v>
                </c:pt>
                <c:pt idx="68">
                  <c:v>1.9</c:v>
                </c:pt>
                <c:pt idx="69">
                  <c:v>2.2</c:v>
                </c:pt>
                <c:pt idx="70">
                  <c:v>2.2</c:v>
                </c:pt>
                <c:pt idx="71">
                  <c:v>2.2</c:v>
                </c:pt>
                <c:pt idx="72">
                  <c:v>2.3</c:v>
                </c:pt>
                <c:pt idx="73">
                  <c:v>1.9</c:v>
                </c:pt>
                <c:pt idx="74">
                  <c:v>2.1</c:v>
                </c:pt>
                <c:pt idx="75">
                  <c:v>2.1</c:v>
                </c:pt>
                <c:pt idx="76">
                  <c:v>2.4</c:v>
                </c:pt>
                <c:pt idx="77">
                  <c:v>2.2</c:v>
                </c:pt>
                <c:pt idx="78">
                  <c:v>2.2</c:v>
                </c:pt>
                <c:pt idx="79">
                  <c:v>2.1</c:v>
                </c:pt>
                <c:pt idx="80">
                  <c:v>2.1</c:v>
                </c:pt>
                <c:pt idx="81">
                  <c:v>2.4</c:v>
                </c:pt>
                <c:pt idx="82">
                  <c:v>2.4</c:v>
                </c:pt>
                <c:pt idx="83">
                  <c:v>2.4</c:v>
                </c:pt>
                <c:pt idx="84">
                  <c:v>2.8</c:v>
                </c:pt>
                <c:pt idx="85">
                  <c:v>2.8</c:v>
                </c:pt>
                <c:pt idx="86">
                  <c:v>2.2</c:v>
                </c:pt>
                <c:pt idx="87">
                  <c:v>2.7</c:v>
                </c:pt>
                <c:pt idx="88">
                  <c:v>2.4</c:v>
                </c:pt>
                <c:pt idx="89">
                  <c:v>2.4</c:v>
                </c:pt>
                <c:pt idx="90">
                  <c:v>2.5</c:v>
                </c:pt>
                <c:pt idx="91">
                  <c:v>2.5</c:v>
                </c:pt>
                <c:pt idx="92">
                  <c:v>2.6</c:v>
                </c:pt>
                <c:pt idx="93">
                  <c:v>2.4</c:v>
                </c:pt>
                <c:pt idx="94">
                  <c:v>2.5</c:v>
                </c:pt>
                <c:pt idx="95">
                  <c:v>2.5</c:v>
                </c:pt>
                <c:pt idx="96">
                  <c:v>2.6</c:v>
                </c:pt>
                <c:pt idx="97">
                  <c:v>2.6</c:v>
                </c:pt>
                <c:pt idx="98">
                  <c:v>2.4</c:v>
                </c:pt>
                <c:pt idx="99">
                  <c:v>2.6</c:v>
                </c:pt>
                <c:pt idx="100">
                  <c:v>2.5</c:v>
                </c:pt>
                <c:pt idx="101">
                  <c:v>2.8</c:v>
                </c:pt>
                <c:pt idx="102">
                  <c:v>2.5</c:v>
                </c:pt>
                <c:pt idx="103">
                  <c:v>2.7</c:v>
                </c:pt>
                <c:pt idx="104">
                  <c:v>2.6</c:v>
                </c:pt>
                <c:pt idx="105">
                  <c:v>2.5</c:v>
                </c:pt>
                <c:pt idx="106">
                  <c:v>2.5</c:v>
                </c:pt>
                <c:pt idx="107">
                  <c:v>2.7</c:v>
                </c:pt>
                <c:pt idx="108">
                  <c:v>2.9</c:v>
                </c:pt>
                <c:pt idx="109">
                  <c:v>2.9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Ford</c:v>
                </c:pt>
              </c:strCache>
            </c:strRef>
          </c:tx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Sheet1!$C$2:$C$111</c:f>
              <c:numCache>
                <c:formatCode>0.0</c:formatCode>
                <c:ptCount val="110"/>
                <c:pt idx="0">
                  <c:v>3.3</c:v>
                </c:pt>
                <c:pt idx="1">
                  <c:v>3.3</c:v>
                </c:pt>
                <c:pt idx="2">
                  <c:v>3.4</c:v>
                </c:pt>
                <c:pt idx="3">
                  <c:v>3.2</c:v>
                </c:pt>
                <c:pt idx="4">
                  <c:v>3.3</c:v>
                </c:pt>
                <c:pt idx="5">
                  <c:v>2.9</c:v>
                </c:pt>
                <c:pt idx="6">
                  <c:v>3.1</c:v>
                </c:pt>
                <c:pt idx="7">
                  <c:v>3.1</c:v>
                </c:pt>
                <c:pt idx="8">
                  <c:v>3.4</c:v>
                </c:pt>
                <c:pt idx="9">
                  <c:v>3.3</c:v>
                </c:pt>
                <c:pt idx="10">
                  <c:v>3.1</c:v>
                </c:pt>
                <c:pt idx="11">
                  <c:v>3.3</c:v>
                </c:pt>
                <c:pt idx="12">
                  <c:v>3.0</c:v>
                </c:pt>
                <c:pt idx="13">
                  <c:v>3.2</c:v>
                </c:pt>
                <c:pt idx="14">
                  <c:v>3.2</c:v>
                </c:pt>
                <c:pt idx="15">
                  <c:v>3.2</c:v>
                </c:pt>
                <c:pt idx="16">
                  <c:v>3.1</c:v>
                </c:pt>
                <c:pt idx="17">
                  <c:v>2.9</c:v>
                </c:pt>
                <c:pt idx="18">
                  <c:v>4.1</c:v>
                </c:pt>
                <c:pt idx="19">
                  <c:v>3.2</c:v>
                </c:pt>
                <c:pt idx="20">
                  <c:v>2.7</c:v>
                </c:pt>
                <c:pt idx="21">
                  <c:v>2.4</c:v>
                </c:pt>
                <c:pt idx="22">
                  <c:v>2.6</c:v>
                </c:pt>
                <c:pt idx="23">
                  <c:v>2.9</c:v>
                </c:pt>
                <c:pt idx="24">
                  <c:v>3.1</c:v>
                </c:pt>
                <c:pt idx="25">
                  <c:v>3.1</c:v>
                </c:pt>
                <c:pt idx="26">
                  <c:v>3.0</c:v>
                </c:pt>
                <c:pt idx="27">
                  <c:v>2.9</c:v>
                </c:pt>
                <c:pt idx="28">
                  <c:v>2.9</c:v>
                </c:pt>
                <c:pt idx="29">
                  <c:v>2.8</c:v>
                </c:pt>
                <c:pt idx="30">
                  <c:v>2.7</c:v>
                </c:pt>
                <c:pt idx="31">
                  <c:v>2.7</c:v>
                </c:pt>
                <c:pt idx="32">
                  <c:v>2.8</c:v>
                </c:pt>
                <c:pt idx="33">
                  <c:v>2.7</c:v>
                </c:pt>
                <c:pt idx="34">
                  <c:v>2.3</c:v>
                </c:pt>
                <c:pt idx="35">
                  <c:v>2.6</c:v>
                </c:pt>
                <c:pt idx="36">
                  <c:v>2.5</c:v>
                </c:pt>
                <c:pt idx="37">
                  <c:v>2.7</c:v>
                </c:pt>
                <c:pt idx="38">
                  <c:v>2.7</c:v>
                </c:pt>
                <c:pt idx="39">
                  <c:v>2.7</c:v>
                </c:pt>
                <c:pt idx="40">
                  <c:v>2.6</c:v>
                </c:pt>
                <c:pt idx="41">
                  <c:v>2.6</c:v>
                </c:pt>
                <c:pt idx="42">
                  <c:v>2.2</c:v>
                </c:pt>
                <c:pt idx="43">
                  <c:v>2.3</c:v>
                </c:pt>
                <c:pt idx="44">
                  <c:v>2.2</c:v>
                </c:pt>
                <c:pt idx="45">
                  <c:v>2.4</c:v>
                </c:pt>
                <c:pt idx="46">
                  <c:v>2.4</c:v>
                </c:pt>
                <c:pt idx="47">
                  <c:v>2.3</c:v>
                </c:pt>
                <c:pt idx="48">
                  <c:v>2.3</c:v>
                </c:pt>
                <c:pt idx="49">
                  <c:v>2.5</c:v>
                </c:pt>
                <c:pt idx="50">
                  <c:v>2.4</c:v>
                </c:pt>
                <c:pt idx="51">
                  <c:v>2.3</c:v>
                </c:pt>
                <c:pt idx="52">
                  <c:v>2.2</c:v>
                </c:pt>
                <c:pt idx="53">
                  <c:v>2.0</c:v>
                </c:pt>
                <c:pt idx="54">
                  <c:v>1.8</c:v>
                </c:pt>
                <c:pt idx="55">
                  <c:v>1.7</c:v>
                </c:pt>
                <c:pt idx="56">
                  <c:v>1.5</c:v>
                </c:pt>
                <c:pt idx="57">
                  <c:v>1.6</c:v>
                </c:pt>
                <c:pt idx="58">
                  <c:v>1.7</c:v>
                </c:pt>
                <c:pt idx="59">
                  <c:v>1.6</c:v>
                </c:pt>
                <c:pt idx="60">
                  <c:v>1.4</c:v>
                </c:pt>
                <c:pt idx="61">
                  <c:v>1.3</c:v>
                </c:pt>
                <c:pt idx="62">
                  <c:v>1.5</c:v>
                </c:pt>
                <c:pt idx="63">
                  <c:v>1.5</c:v>
                </c:pt>
                <c:pt idx="64">
                  <c:v>1.7</c:v>
                </c:pt>
                <c:pt idx="65">
                  <c:v>1.7</c:v>
                </c:pt>
                <c:pt idx="66">
                  <c:v>1.9</c:v>
                </c:pt>
                <c:pt idx="67">
                  <c:v>2.0</c:v>
                </c:pt>
                <c:pt idx="68">
                  <c:v>1.4</c:v>
                </c:pt>
                <c:pt idx="69">
                  <c:v>1.7</c:v>
                </c:pt>
                <c:pt idx="70">
                  <c:v>1.8</c:v>
                </c:pt>
                <c:pt idx="71">
                  <c:v>1.9</c:v>
                </c:pt>
                <c:pt idx="72">
                  <c:v>1.8</c:v>
                </c:pt>
                <c:pt idx="73">
                  <c:v>1.8</c:v>
                </c:pt>
                <c:pt idx="74">
                  <c:v>2.0</c:v>
                </c:pt>
                <c:pt idx="75">
                  <c:v>1.9</c:v>
                </c:pt>
                <c:pt idx="76">
                  <c:v>2.1</c:v>
                </c:pt>
                <c:pt idx="77">
                  <c:v>2.0</c:v>
                </c:pt>
                <c:pt idx="78">
                  <c:v>1.9</c:v>
                </c:pt>
                <c:pt idx="79">
                  <c:v>1.9</c:v>
                </c:pt>
                <c:pt idx="80">
                  <c:v>2.0</c:v>
                </c:pt>
                <c:pt idx="81">
                  <c:v>2.1</c:v>
                </c:pt>
                <c:pt idx="82">
                  <c:v>2.1</c:v>
                </c:pt>
                <c:pt idx="83">
                  <c:v>2.1</c:v>
                </c:pt>
                <c:pt idx="84">
                  <c:v>2.0</c:v>
                </c:pt>
                <c:pt idx="85">
                  <c:v>2.1</c:v>
                </c:pt>
                <c:pt idx="86">
                  <c:v>2.3</c:v>
                </c:pt>
                <c:pt idx="87">
                  <c:v>2.2</c:v>
                </c:pt>
                <c:pt idx="88">
                  <c:v>2.2</c:v>
                </c:pt>
                <c:pt idx="89">
                  <c:v>2.2</c:v>
                </c:pt>
                <c:pt idx="90">
                  <c:v>2.2</c:v>
                </c:pt>
                <c:pt idx="91">
                  <c:v>2.0</c:v>
                </c:pt>
                <c:pt idx="92">
                  <c:v>2.2</c:v>
                </c:pt>
                <c:pt idx="93">
                  <c:v>2.2</c:v>
                </c:pt>
                <c:pt idx="94">
                  <c:v>2.3</c:v>
                </c:pt>
                <c:pt idx="95">
                  <c:v>2.3</c:v>
                </c:pt>
                <c:pt idx="96">
                  <c:v>2.2</c:v>
                </c:pt>
                <c:pt idx="97">
                  <c:v>2.3</c:v>
                </c:pt>
                <c:pt idx="98">
                  <c:v>2.4</c:v>
                </c:pt>
                <c:pt idx="99">
                  <c:v>2.2</c:v>
                </c:pt>
                <c:pt idx="100">
                  <c:v>2.3</c:v>
                </c:pt>
                <c:pt idx="101">
                  <c:v>2.4</c:v>
                </c:pt>
                <c:pt idx="102">
                  <c:v>2.2</c:v>
                </c:pt>
                <c:pt idx="103">
                  <c:v>2.3</c:v>
                </c:pt>
                <c:pt idx="104">
                  <c:v>2.2</c:v>
                </c:pt>
                <c:pt idx="105">
                  <c:v>2.2</c:v>
                </c:pt>
                <c:pt idx="106">
                  <c:v>2.5</c:v>
                </c:pt>
                <c:pt idx="107">
                  <c:v>2.4</c:v>
                </c:pt>
                <c:pt idx="108">
                  <c:v>2.5</c:v>
                </c:pt>
                <c:pt idx="109">
                  <c:v>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Chrysler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Sheet1!$D$2:$D$111</c:f>
              <c:numCache>
                <c:formatCode>0.0</c:formatCode>
                <c:ptCount val="110"/>
                <c:pt idx="0">
                  <c:v>2.2</c:v>
                </c:pt>
                <c:pt idx="1">
                  <c:v>2.2</c:v>
                </c:pt>
                <c:pt idx="2">
                  <c:v>2.2</c:v>
                </c:pt>
                <c:pt idx="3">
                  <c:v>2.2</c:v>
                </c:pt>
                <c:pt idx="4">
                  <c:v>2.4</c:v>
                </c:pt>
                <c:pt idx="5">
                  <c:v>2.2</c:v>
                </c:pt>
                <c:pt idx="6">
                  <c:v>2.1</c:v>
                </c:pt>
                <c:pt idx="7">
                  <c:v>2.1</c:v>
                </c:pt>
                <c:pt idx="8">
                  <c:v>2.0</c:v>
                </c:pt>
                <c:pt idx="9">
                  <c:v>2.1</c:v>
                </c:pt>
                <c:pt idx="10">
                  <c:v>2.2</c:v>
                </c:pt>
                <c:pt idx="11">
                  <c:v>2.3</c:v>
                </c:pt>
                <c:pt idx="12">
                  <c:v>2.3</c:v>
                </c:pt>
                <c:pt idx="13">
                  <c:v>2.4</c:v>
                </c:pt>
                <c:pt idx="14">
                  <c:v>2.2</c:v>
                </c:pt>
                <c:pt idx="15">
                  <c:v>2.4</c:v>
                </c:pt>
                <c:pt idx="16">
                  <c:v>2.4</c:v>
                </c:pt>
                <c:pt idx="17">
                  <c:v>2.3</c:v>
                </c:pt>
                <c:pt idx="18">
                  <c:v>2.8</c:v>
                </c:pt>
                <c:pt idx="19">
                  <c:v>2.2</c:v>
                </c:pt>
                <c:pt idx="20">
                  <c:v>2.2</c:v>
                </c:pt>
                <c:pt idx="21">
                  <c:v>2.1</c:v>
                </c:pt>
                <c:pt idx="22">
                  <c:v>2.1</c:v>
                </c:pt>
                <c:pt idx="23">
                  <c:v>2.2</c:v>
                </c:pt>
                <c:pt idx="24">
                  <c:v>2.4</c:v>
                </c:pt>
                <c:pt idx="25">
                  <c:v>2.5</c:v>
                </c:pt>
                <c:pt idx="26">
                  <c:v>2.3</c:v>
                </c:pt>
                <c:pt idx="27">
                  <c:v>2.2</c:v>
                </c:pt>
                <c:pt idx="28">
                  <c:v>2.1</c:v>
                </c:pt>
                <c:pt idx="29">
                  <c:v>2.0</c:v>
                </c:pt>
                <c:pt idx="30">
                  <c:v>1.7</c:v>
                </c:pt>
                <c:pt idx="31">
                  <c:v>2.0</c:v>
                </c:pt>
                <c:pt idx="32">
                  <c:v>2.1</c:v>
                </c:pt>
                <c:pt idx="33">
                  <c:v>2.1</c:v>
                </c:pt>
                <c:pt idx="34">
                  <c:v>2.2</c:v>
                </c:pt>
                <c:pt idx="35">
                  <c:v>2.2</c:v>
                </c:pt>
                <c:pt idx="36">
                  <c:v>2.4</c:v>
                </c:pt>
                <c:pt idx="37">
                  <c:v>2.3</c:v>
                </c:pt>
                <c:pt idx="38">
                  <c:v>2.2</c:v>
                </c:pt>
                <c:pt idx="39">
                  <c:v>2.4</c:v>
                </c:pt>
                <c:pt idx="40">
                  <c:v>2.1</c:v>
                </c:pt>
                <c:pt idx="41">
                  <c:v>2.0</c:v>
                </c:pt>
                <c:pt idx="42">
                  <c:v>1.6</c:v>
                </c:pt>
                <c:pt idx="43">
                  <c:v>1.9</c:v>
                </c:pt>
                <c:pt idx="44">
                  <c:v>2.0</c:v>
                </c:pt>
                <c:pt idx="45">
                  <c:v>1.9</c:v>
                </c:pt>
                <c:pt idx="46">
                  <c:v>2.2</c:v>
                </c:pt>
                <c:pt idx="47">
                  <c:v>2.2</c:v>
                </c:pt>
                <c:pt idx="48">
                  <c:v>2.0</c:v>
                </c:pt>
                <c:pt idx="49">
                  <c:v>1.9</c:v>
                </c:pt>
                <c:pt idx="50">
                  <c:v>1.9</c:v>
                </c:pt>
                <c:pt idx="51">
                  <c:v>1.7</c:v>
                </c:pt>
                <c:pt idx="52">
                  <c:v>1.6</c:v>
                </c:pt>
                <c:pt idx="53">
                  <c:v>1.3</c:v>
                </c:pt>
                <c:pt idx="54">
                  <c:v>1.1</c:v>
                </c:pt>
                <c:pt idx="55">
                  <c:v>1.2</c:v>
                </c:pt>
                <c:pt idx="56">
                  <c:v>1.4</c:v>
                </c:pt>
                <c:pt idx="57">
                  <c:v>1.2</c:v>
                </c:pt>
                <c:pt idx="58">
                  <c:v>1.2</c:v>
                </c:pt>
                <c:pt idx="59">
                  <c:v>1.0</c:v>
                </c:pt>
                <c:pt idx="60">
                  <c:v>0.9</c:v>
                </c:pt>
                <c:pt idx="61">
                  <c:v>1.1</c:v>
                </c:pt>
                <c:pt idx="62">
                  <c:v>1.2</c:v>
                </c:pt>
                <c:pt idx="63">
                  <c:v>0.9</c:v>
                </c:pt>
                <c:pt idx="64">
                  <c:v>0.8</c:v>
                </c:pt>
                <c:pt idx="65">
                  <c:v>0.8</c:v>
                </c:pt>
                <c:pt idx="66">
                  <c:v>1.0</c:v>
                </c:pt>
                <c:pt idx="67">
                  <c:v>1.0</c:v>
                </c:pt>
                <c:pt idx="68">
                  <c:v>0.8</c:v>
                </c:pt>
                <c:pt idx="69">
                  <c:v>0.9</c:v>
                </c:pt>
                <c:pt idx="70">
                  <c:v>0.9</c:v>
                </c:pt>
                <c:pt idx="71">
                  <c:v>0.9</c:v>
                </c:pt>
                <c:pt idx="72">
                  <c:v>0.9</c:v>
                </c:pt>
                <c:pt idx="73">
                  <c:v>1.1</c:v>
                </c:pt>
                <c:pt idx="74">
                  <c:v>1.0</c:v>
                </c:pt>
                <c:pt idx="75">
                  <c:v>1.1</c:v>
                </c:pt>
                <c:pt idx="76">
                  <c:v>1.1</c:v>
                </c:pt>
                <c:pt idx="77">
                  <c:v>1.0</c:v>
                </c:pt>
                <c:pt idx="78">
                  <c:v>1.1</c:v>
                </c:pt>
                <c:pt idx="79">
                  <c:v>1.2</c:v>
                </c:pt>
                <c:pt idx="80">
                  <c:v>1.2</c:v>
                </c:pt>
                <c:pt idx="81">
                  <c:v>1.2</c:v>
                </c:pt>
                <c:pt idx="82">
                  <c:v>1.0</c:v>
                </c:pt>
                <c:pt idx="83">
                  <c:v>1.1</c:v>
                </c:pt>
                <c:pt idx="84">
                  <c:v>1.1</c:v>
                </c:pt>
                <c:pt idx="85">
                  <c:v>1.3</c:v>
                </c:pt>
                <c:pt idx="86">
                  <c:v>1.3</c:v>
                </c:pt>
                <c:pt idx="87">
                  <c:v>1.3</c:v>
                </c:pt>
                <c:pt idx="88">
                  <c:v>1.3</c:v>
                </c:pt>
                <c:pt idx="89">
                  <c:v>1.3</c:v>
                </c:pt>
                <c:pt idx="90">
                  <c:v>1.3</c:v>
                </c:pt>
                <c:pt idx="91">
                  <c:v>1.4</c:v>
                </c:pt>
                <c:pt idx="92">
                  <c:v>1.5</c:v>
                </c:pt>
                <c:pt idx="93">
                  <c:v>1.4</c:v>
                </c:pt>
                <c:pt idx="94">
                  <c:v>1.4</c:v>
                </c:pt>
                <c:pt idx="95">
                  <c:v>1.4</c:v>
                </c:pt>
                <c:pt idx="96">
                  <c:v>1.5</c:v>
                </c:pt>
                <c:pt idx="97">
                  <c:v>1.6</c:v>
                </c:pt>
                <c:pt idx="98">
                  <c:v>1.7</c:v>
                </c:pt>
                <c:pt idx="99">
                  <c:v>1.7</c:v>
                </c:pt>
                <c:pt idx="100">
                  <c:v>1.5</c:v>
                </c:pt>
                <c:pt idx="101">
                  <c:v>1.6</c:v>
                </c:pt>
                <c:pt idx="102">
                  <c:v>1.5</c:v>
                </c:pt>
                <c:pt idx="103">
                  <c:v>1.6</c:v>
                </c:pt>
                <c:pt idx="104">
                  <c:v>1.7</c:v>
                </c:pt>
                <c:pt idx="105">
                  <c:v>1.6</c:v>
                </c:pt>
                <c:pt idx="106">
                  <c:v>1.6</c:v>
                </c:pt>
                <c:pt idx="107">
                  <c:v>1.6</c:v>
                </c:pt>
                <c:pt idx="108">
                  <c:v>1.7</c:v>
                </c:pt>
                <c:pt idx="109">
                  <c:v>1.7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Honda</c:v>
                </c:pt>
              </c:strCache>
            </c:strRef>
          </c:tx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Sheet1!$E$2:$E$111</c:f>
              <c:numCache>
                <c:formatCode>0.0</c:formatCode>
                <c:ptCount val="110"/>
                <c:pt idx="0">
                  <c:v>1.3</c:v>
                </c:pt>
                <c:pt idx="1">
                  <c:v>1.4</c:v>
                </c:pt>
                <c:pt idx="2">
                  <c:v>1.3</c:v>
                </c:pt>
                <c:pt idx="3">
                  <c:v>1.3</c:v>
                </c:pt>
                <c:pt idx="4">
                  <c:v>1.5</c:v>
                </c:pt>
                <c:pt idx="5">
                  <c:v>1.2</c:v>
                </c:pt>
                <c:pt idx="6">
                  <c:v>1.4</c:v>
                </c:pt>
                <c:pt idx="7">
                  <c:v>1.5</c:v>
                </c:pt>
                <c:pt idx="8">
                  <c:v>1.3</c:v>
                </c:pt>
                <c:pt idx="9">
                  <c:v>1.4</c:v>
                </c:pt>
                <c:pt idx="10">
                  <c:v>1.3</c:v>
                </c:pt>
                <c:pt idx="11">
                  <c:v>1.7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1.6</c:v>
                </c:pt>
                <c:pt idx="16">
                  <c:v>1.4</c:v>
                </c:pt>
                <c:pt idx="17">
                  <c:v>1.3</c:v>
                </c:pt>
                <c:pt idx="18">
                  <c:v>1.6</c:v>
                </c:pt>
                <c:pt idx="19">
                  <c:v>1.8</c:v>
                </c:pt>
                <c:pt idx="20">
                  <c:v>1.5</c:v>
                </c:pt>
                <c:pt idx="21">
                  <c:v>1.4</c:v>
                </c:pt>
                <c:pt idx="22">
                  <c:v>1.4</c:v>
                </c:pt>
                <c:pt idx="23">
                  <c:v>1.6</c:v>
                </c:pt>
                <c:pt idx="24">
                  <c:v>1.5</c:v>
                </c:pt>
                <c:pt idx="25">
                  <c:v>1.4</c:v>
                </c:pt>
                <c:pt idx="26">
                  <c:v>1.4</c:v>
                </c:pt>
                <c:pt idx="27">
                  <c:v>1.6</c:v>
                </c:pt>
                <c:pt idx="28">
                  <c:v>1.5</c:v>
                </c:pt>
                <c:pt idx="29">
                  <c:v>1.4</c:v>
                </c:pt>
                <c:pt idx="30">
                  <c:v>1.7</c:v>
                </c:pt>
                <c:pt idx="31">
                  <c:v>1.6</c:v>
                </c:pt>
                <c:pt idx="32">
                  <c:v>1.4</c:v>
                </c:pt>
                <c:pt idx="33">
                  <c:v>1.5</c:v>
                </c:pt>
                <c:pt idx="34">
                  <c:v>1.4</c:v>
                </c:pt>
                <c:pt idx="35">
                  <c:v>1.6</c:v>
                </c:pt>
                <c:pt idx="36">
                  <c:v>1.5</c:v>
                </c:pt>
                <c:pt idx="37">
                  <c:v>1.5</c:v>
                </c:pt>
                <c:pt idx="38">
                  <c:v>1.5</c:v>
                </c:pt>
                <c:pt idx="39">
                  <c:v>1.5</c:v>
                </c:pt>
                <c:pt idx="40">
                  <c:v>1.5</c:v>
                </c:pt>
                <c:pt idx="41">
                  <c:v>1.5</c:v>
                </c:pt>
                <c:pt idx="42">
                  <c:v>1.7</c:v>
                </c:pt>
                <c:pt idx="43">
                  <c:v>1.7</c:v>
                </c:pt>
                <c:pt idx="44">
                  <c:v>1.6</c:v>
                </c:pt>
                <c:pt idx="45">
                  <c:v>1.5</c:v>
                </c:pt>
                <c:pt idx="46">
                  <c:v>1.5</c:v>
                </c:pt>
                <c:pt idx="47">
                  <c:v>1.6</c:v>
                </c:pt>
                <c:pt idx="48">
                  <c:v>1.4</c:v>
                </c:pt>
                <c:pt idx="49">
                  <c:v>1.5</c:v>
                </c:pt>
                <c:pt idx="50">
                  <c:v>1.5</c:v>
                </c:pt>
                <c:pt idx="51">
                  <c:v>1.6</c:v>
                </c:pt>
                <c:pt idx="52">
                  <c:v>1.7</c:v>
                </c:pt>
                <c:pt idx="53">
                  <c:v>1.6</c:v>
                </c:pt>
                <c:pt idx="54">
                  <c:v>1.5</c:v>
                </c:pt>
                <c:pt idx="55">
                  <c:v>1.6</c:v>
                </c:pt>
                <c:pt idx="56">
                  <c:v>1.2</c:v>
                </c:pt>
                <c:pt idx="57">
                  <c:v>1.1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0.9</c:v>
                </c:pt>
                <c:pt idx="62">
                  <c:v>1.0</c:v>
                </c:pt>
                <c:pt idx="63">
                  <c:v>1.1</c:v>
                </c:pt>
                <c:pt idx="64">
                  <c:v>1.0</c:v>
                </c:pt>
                <c:pt idx="65">
                  <c:v>1.1</c:v>
                </c:pt>
                <c:pt idx="66">
                  <c:v>1.3</c:v>
                </c:pt>
                <c:pt idx="67">
                  <c:v>1.8</c:v>
                </c:pt>
                <c:pt idx="68">
                  <c:v>0.9</c:v>
                </c:pt>
                <c:pt idx="69">
                  <c:v>1.1</c:v>
                </c:pt>
                <c:pt idx="70">
                  <c:v>1.1</c:v>
                </c:pt>
                <c:pt idx="71">
                  <c:v>1.2</c:v>
                </c:pt>
                <c:pt idx="72">
                  <c:v>1.0</c:v>
                </c:pt>
                <c:pt idx="73">
                  <c:v>1.1</c:v>
                </c:pt>
                <c:pt idx="74">
                  <c:v>1.2</c:v>
                </c:pt>
                <c:pt idx="75">
                  <c:v>1.3</c:v>
                </c:pt>
                <c:pt idx="76">
                  <c:v>1.2</c:v>
                </c:pt>
                <c:pt idx="77">
                  <c:v>1.2</c:v>
                </c:pt>
                <c:pt idx="78">
                  <c:v>1.2</c:v>
                </c:pt>
                <c:pt idx="79">
                  <c:v>1.2</c:v>
                </c:pt>
                <c:pt idx="80">
                  <c:v>1.2</c:v>
                </c:pt>
                <c:pt idx="81">
                  <c:v>1.3</c:v>
                </c:pt>
                <c:pt idx="82">
                  <c:v>1.3</c:v>
                </c:pt>
                <c:pt idx="83">
                  <c:v>1.4</c:v>
                </c:pt>
                <c:pt idx="84">
                  <c:v>1.2</c:v>
                </c:pt>
                <c:pt idx="85">
                  <c:v>1.3</c:v>
                </c:pt>
                <c:pt idx="86">
                  <c:v>1.4</c:v>
                </c:pt>
                <c:pt idx="87">
                  <c:v>1.4</c:v>
                </c:pt>
                <c:pt idx="88">
                  <c:v>1.0</c:v>
                </c:pt>
                <c:pt idx="89">
                  <c:v>0.9</c:v>
                </c:pt>
                <c:pt idx="90">
                  <c:v>0.9</c:v>
                </c:pt>
                <c:pt idx="91">
                  <c:v>0.9</c:v>
                </c:pt>
                <c:pt idx="92">
                  <c:v>1.1</c:v>
                </c:pt>
                <c:pt idx="93">
                  <c:v>1.3</c:v>
                </c:pt>
                <c:pt idx="94">
                  <c:v>1.2</c:v>
                </c:pt>
                <c:pt idx="95">
                  <c:v>1.2</c:v>
                </c:pt>
                <c:pt idx="96">
                  <c:v>1.3</c:v>
                </c:pt>
                <c:pt idx="97">
                  <c:v>1.4</c:v>
                </c:pt>
                <c:pt idx="98">
                  <c:v>1.3</c:v>
                </c:pt>
                <c:pt idx="99">
                  <c:v>1.5</c:v>
                </c:pt>
                <c:pt idx="100">
                  <c:v>1.4</c:v>
                </c:pt>
                <c:pt idx="101">
                  <c:v>1.4</c:v>
                </c:pt>
                <c:pt idx="102">
                  <c:v>1.4</c:v>
                </c:pt>
                <c:pt idx="103">
                  <c:v>1.5</c:v>
                </c:pt>
                <c:pt idx="104">
                  <c:v>1.5</c:v>
                </c:pt>
                <c:pt idx="105">
                  <c:v>1.4</c:v>
                </c:pt>
                <c:pt idx="106">
                  <c:v>1.6</c:v>
                </c:pt>
                <c:pt idx="107">
                  <c:v>1.5</c:v>
                </c:pt>
                <c:pt idx="108">
                  <c:v>1.4</c:v>
                </c:pt>
                <c:pt idx="109">
                  <c:v>1.4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Toyota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Sheet1!$F$2:$F$111</c:f>
              <c:numCache>
                <c:formatCode>0.0</c:formatCode>
                <c:ptCount val="110"/>
                <c:pt idx="0">
                  <c:v>2.1</c:v>
                </c:pt>
                <c:pt idx="1">
                  <c:v>1.9</c:v>
                </c:pt>
                <c:pt idx="2">
                  <c:v>2.0</c:v>
                </c:pt>
                <c:pt idx="3">
                  <c:v>2.0</c:v>
                </c:pt>
                <c:pt idx="4">
                  <c:v>2.2</c:v>
                </c:pt>
                <c:pt idx="5">
                  <c:v>1.8</c:v>
                </c:pt>
                <c:pt idx="6">
                  <c:v>2.2</c:v>
                </c:pt>
                <c:pt idx="7">
                  <c:v>2.0</c:v>
                </c:pt>
                <c:pt idx="8">
                  <c:v>2.0</c:v>
                </c:pt>
                <c:pt idx="9">
                  <c:v>2.2</c:v>
                </c:pt>
                <c:pt idx="10">
                  <c:v>2.1</c:v>
                </c:pt>
                <c:pt idx="11">
                  <c:v>2.3</c:v>
                </c:pt>
                <c:pt idx="12">
                  <c:v>2.1</c:v>
                </c:pt>
                <c:pt idx="13">
                  <c:v>2.1</c:v>
                </c:pt>
                <c:pt idx="14">
                  <c:v>2.2</c:v>
                </c:pt>
                <c:pt idx="15">
                  <c:v>2.4</c:v>
                </c:pt>
                <c:pt idx="16">
                  <c:v>2.2</c:v>
                </c:pt>
                <c:pt idx="17">
                  <c:v>2.1</c:v>
                </c:pt>
                <c:pt idx="18">
                  <c:v>2.5</c:v>
                </c:pt>
                <c:pt idx="19">
                  <c:v>2.3</c:v>
                </c:pt>
                <c:pt idx="20">
                  <c:v>2.2</c:v>
                </c:pt>
                <c:pt idx="21">
                  <c:v>2.2</c:v>
                </c:pt>
                <c:pt idx="22">
                  <c:v>2.3</c:v>
                </c:pt>
                <c:pt idx="23">
                  <c:v>2.4</c:v>
                </c:pt>
                <c:pt idx="24">
                  <c:v>2.4</c:v>
                </c:pt>
                <c:pt idx="25">
                  <c:v>2.2</c:v>
                </c:pt>
                <c:pt idx="26">
                  <c:v>2.4</c:v>
                </c:pt>
                <c:pt idx="27">
                  <c:v>2.5</c:v>
                </c:pt>
                <c:pt idx="28">
                  <c:v>2.6</c:v>
                </c:pt>
                <c:pt idx="29">
                  <c:v>2.4</c:v>
                </c:pt>
                <c:pt idx="30">
                  <c:v>2.8</c:v>
                </c:pt>
                <c:pt idx="31">
                  <c:v>2.6</c:v>
                </c:pt>
                <c:pt idx="32">
                  <c:v>2.7</c:v>
                </c:pt>
                <c:pt idx="33">
                  <c:v>2.5</c:v>
                </c:pt>
                <c:pt idx="34">
                  <c:v>2.6</c:v>
                </c:pt>
                <c:pt idx="35">
                  <c:v>2.7</c:v>
                </c:pt>
                <c:pt idx="36">
                  <c:v>2.7</c:v>
                </c:pt>
                <c:pt idx="37">
                  <c:v>2.5</c:v>
                </c:pt>
                <c:pt idx="38">
                  <c:v>2.6</c:v>
                </c:pt>
                <c:pt idx="39">
                  <c:v>2.5</c:v>
                </c:pt>
                <c:pt idx="40">
                  <c:v>2.8</c:v>
                </c:pt>
                <c:pt idx="41">
                  <c:v>2.7</c:v>
                </c:pt>
                <c:pt idx="42">
                  <c:v>2.6</c:v>
                </c:pt>
                <c:pt idx="43">
                  <c:v>2.5</c:v>
                </c:pt>
                <c:pt idx="44">
                  <c:v>2.6</c:v>
                </c:pt>
                <c:pt idx="45">
                  <c:v>2.6</c:v>
                </c:pt>
                <c:pt idx="46">
                  <c:v>2.7</c:v>
                </c:pt>
                <c:pt idx="47">
                  <c:v>2.7</c:v>
                </c:pt>
                <c:pt idx="48">
                  <c:v>2.5</c:v>
                </c:pt>
                <c:pt idx="49">
                  <c:v>2.4</c:v>
                </c:pt>
                <c:pt idx="50">
                  <c:v>2.4</c:v>
                </c:pt>
                <c:pt idx="51">
                  <c:v>2.5</c:v>
                </c:pt>
                <c:pt idx="52">
                  <c:v>2.6</c:v>
                </c:pt>
                <c:pt idx="53">
                  <c:v>2.2</c:v>
                </c:pt>
                <c:pt idx="54">
                  <c:v>2.2</c:v>
                </c:pt>
                <c:pt idx="55">
                  <c:v>2.3</c:v>
                </c:pt>
                <c:pt idx="56">
                  <c:v>1.9</c:v>
                </c:pt>
                <c:pt idx="57">
                  <c:v>1.9</c:v>
                </c:pt>
                <c:pt idx="58">
                  <c:v>1.8</c:v>
                </c:pt>
                <c:pt idx="59">
                  <c:v>1.7</c:v>
                </c:pt>
                <c:pt idx="60">
                  <c:v>1.7</c:v>
                </c:pt>
                <c:pt idx="61">
                  <c:v>1.5</c:v>
                </c:pt>
                <c:pt idx="62">
                  <c:v>1.5</c:v>
                </c:pt>
                <c:pt idx="63">
                  <c:v>1.4</c:v>
                </c:pt>
                <c:pt idx="64">
                  <c:v>1.6</c:v>
                </c:pt>
                <c:pt idx="65">
                  <c:v>1.5</c:v>
                </c:pt>
                <c:pt idx="66">
                  <c:v>2.0</c:v>
                </c:pt>
                <c:pt idx="67">
                  <c:v>2.5</c:v>
                </c:pt>
                <c:pt idx="68">
                  <c:v>1.6</c:v>
                </c:pt>
                <c:pt idx="69">
                  <c:v>1.9</c:v>
                </c:pt>
                <c:pt idx="70">
                  <c:v>2.0</c:v>
                </c:pt>
                <c:pt idx="71">
                  <c:v>2.1</c:v>
                </c:pt>
                <c:pt idx="72">
                  <c:v>1.5</c:v>
                </c:pt>
                <c:pt idx="73">
                  <c:v>1.3</c:v>
                </c:pt>
                <c:pt idx="74">
                  <c:v>2.1</c:v>
                </c:pt>
                <c:pt idx="75">
                  <c:v>1.8</c:v>
                </c:pt>
                <c:pt idx="76">
                  <c:v>1.7</c:v>
                </c:pt>
                <c:pt idx="77">
                  <c:v>1.6</c:v>
                </c:pt>
                <c:pt idx="78">
                  <c:v>1.9</c:v>
                </c:pt>
                <c:pt idx="79">
                  <c:v>1.7</c:v>
                </c:pt>
                <c:pt idx="80">
                  <c:v>1.8</c:v>
                </c:pt>
                <c:pt idx="81">
                  <c:v>1.9</c:v>
                </c:pt>
                <c:pt idx="82">
                  <c:v>1.8</c:v>
                </c:pt>
                <c:pt idx="83">
                  <c:v>2.0</c:v>
                </c:pt>
                <c:pt idx="84">
                  <c:v>1.8</c:v>
                </c:pt>
                <c:pt idx="85">
                  <c:v>1.9</c:v>
                </c:pt>
                <c:pt idx="86">
                  <c:v>1.9</c:v>
                </c:pt>
                <c:pt idx="87">
                  <c:v>1.8</c:v>
                </c:pt>
                <c:pt idx="88">
                  <c:v>1.2</c:v>
                </c:pt>
                <c:pt idx="89">
                  <c:v>1.2</c:v>
                </c:pt>
                <c:pt idx="90">
                  <c:v>1.5</c:v>
                </c:pt>
                <c:pt idx="91">
                  <c:v>1.5</c:v>
                </c:pt>
                <c:pt idx="92">
                  <c:v>1.5</c:v>
                </c:pt>
                <c:pt idx="93">
                  <c:v>1.7</c:v>
                </c:pt>
                <c:pt idx="94">
                  <c:v>1.9</c:v>
                </c:pt>
                <c:pt idx="95">
                  <c:v>2.0</c:v>
                </c:pt>
                <c:pt idx="96">
                  <c:v>1.9</c:v>
                </c:pt>
                <c:pt idx="97">
                  <c:v>2.0</c:v>
                </c:pt>
                <c:pt idx="98">
                  <c:v>2.0</c:v>
                </c:pt>
                <c:pt idx="99">
                  <c:v>2.1</c:v>
                </c:pt>
                <c:pt idx="100">
                  <c:v>2.1</c:v>
                </c:pt>
                <c:pt idx="101">
                  <c:v>2.0</c:v>
                </c:pt>
                <c:pt idx="102">
                  <c:v>2.0</c:v>
                </c:pt>
                <c:pt idx="103">
                  <c:v>2.1</c:v>
                </c:pt>
                <c:pt idx="104">
                  <c:v>2.2</c:v>
                </c:pt>
                <c:pt idx="105">
                  <c:v>2.0</c:v>
                </c:pt>
                <c:pt idx="106">
                  <c:v>2.2</c:v>
                </c:pt>
                <c:pt idx="107">
                  <c:v>2.2</c:v>
                </c:pt>
                <c:pt idx="108">
                  <c:v>2.3</c:v>
                </c:pt>
                <c:pt idx="109">
                  <c:v>2.2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Nissan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Sheet1!$G$2:$G$111</c:f>
              <c:numCache>
                <c:formatCode>0.0</c:formatCode>
                <c:ptCount val="1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0.8</c:v>
                </c:pt>
                <c:pt idx="4">
                  <c:v>0.9</c:v>
                </c:pt>
                <c:pt idx="5">
                  <c:v>0.8</c:v>
                </c:pt>
                <c:pt idx="6">
                  <c:v>1.0</c:v>
                </c:pt>
                <c:pt idx="7">
                  <c:v>0.9</c:v>
                </c:pt>
                <c:pt idx="8">
                  <c:v>1.0</c:v>
                </c:pt>
                <c:pt idx="9">
                  <c:v>1.1</c:v>
                </c:pt>
                <c:pt idx="10">
                  <c:v>1.1</c:v>
                </c:pt>
                <c:pt idx="11">
                  <c:v>1.1</c:v>
                </c:pt>
                <c:pt idx="12">
                  <c:v>1.2</c:v>
                </c:pt>
                <c:pt idx="13">
                  <c:v>1.1</c:v>
                </c:pt>
                <c:pt idx="14">
                  <c:v>1.1</c:v>
                </c:pt>
                <c:pt idx="15">
                  <c:v>1.1</c:v>
                </c:pt>
                <c:pt idx="16">
                  <c:v>1.0</c:v>
                </c:pt>
                <c:pt idx="17">
                  <c:v>1.0</c:v>
                </c:pt>
                <c:pt idx="18">
                  <c:v>1.2</c:v>
                </c:pt>
                <c:pt idx="19">
                  <c:v>1.0</c:v>
                </c:pt>
                <c:pt idx="20">
                  <c:v>1.2</c:v>
                </c:pt>
                <c:pt idx="21">
                  <c:v>0.9</c:v>
                </c:pt>
                <c:pt idx="22">
                  <c:v>1.0</c:v>
                </c:pt>
                <c:pt idx="23">
                  <c:v>1.1</c:v>
                </c:pt>
                <c:pt idx="24">
                  <c:v>1.2</c:v>
                </c:pt>
                <c:pt idx="25">
                  <c:v>1.1</c:v>
                </c:pt>
                <c:pt idx="26">
                  <c:v>1.1</c:v>
                </c:pt>
                <c:pt idx="27">
                  <c:v>1.0</c:v>
                </c:pt>
                <c:pt idx="28">
                  <c:v>0.9</c:v>
                </c:pt>
                <c:pt idx="29">
                  <c:v>0.8</c:v>
                </c:pt>
                <c:pt idx="30">
                  <c:v>1.0</c:v>
                </c:pt>
                <c:pt idx="31">
                  <c:v>1.0</c:v>
                </c:pt>
                <c:pt idx="32">
                  <c:v>1.1</c:v>
                </c:pt>
                <c:pt idx="33">
                  <c:v>1.0</c:v>
                </c:pt>
                <c:pt idx="34">
                  <c:v>1.0</c:v>
                </c:pt>
                <c:pt idx="35">
                  <c:v>1.1</c:v>
                </c:pt>
                <c:pt idx="36">
                  <c:v>1.3</c:v>
                </c:pt>
                <c:pt idx="37">
                  <c:v>1.1</c:v>
                </c:pt>
                <c:pt idx="38">
                  <c:v>1.2</c:v>
                </c:pt>
                <c:pt idx="39">
                  <c:v>0.9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1.0</c:v>
                </c:pt>
                <c:pt idx="44">
                  <c:v>1.2</c:v>
                </c:pt>
                <c:pt idx="45">
                  <c:v>1.1</c:v>
                </c:pt>
                <c:pt idx="46">
                  <c:v>1.1</c:v>
                </c:pt>
                <c:pt idx="47">
                  <c:v>1.1</c:v>
                </c:pt>
                <c:pt idx="48">
                  <c:v>1.1</c:v>
                </c:pt>
                <c:pt idx="49">
                  <c:v>1.1</c:v>
                </c:pt>
                <c:pt idx="50">
                  <c:v>1.2</c:v>
                </c:pt>
                <c:pt idx="51">
                  <c:v>0.9</c:v>
                </c:pt>
                <c:pt idx="52">
                  <c:v>1.0</c:v>
                </c:pt>
                <c:pt idx="53">
                  <c:v>0.9</c:v>
                </c:pt>
                <c:pt idx="54">
                  <c:v>1.1</c:v>
                </c:pt>
                <c:pt idx="55">
                  <c:v>1.2</c:v>
                </c:pt>
                <c:pt idx="56">
                  <c:v>0.8</c:v>
                </c:pt>
                <c:pt idx="57">
                  <c:v>0.700000000000001</c:v>
                </c:pt>
                <c:pt idx="58">
                  <c:v>0.600000000000001</c:v>
                </c:pt>
                <c:pt idx="59">
                  <c:v>0.700000000000001</c:v>
                </c:pt>
                <c:pt idx="60">
                  <c:v>0.8</c:v>
                </c:pt>
                <c:pt idx="61">
                  <c:v>0.700000000000001</c:v>
                </c:pt>
                <c:pt idx="62">
                  <c:v>0.8</c:v>
                </c:pt>
                <c:pt idx="63">
                  <c:v>0.5</c:v>
                </c:pt>
                <c:pt idx="64">
                  <c:v>0.700000000000001</c:v>
                </c:pt>
                <c:pt idx="65">
                  <c:v>0.700000000000001</c:v>
                </c:pt>
                <c:pt idx="66">
                  <c:v>0.8</c:v>
                </c:pt>
                <c:pt idx="67">
                  <c:v>1.2</c:v>
                </c:pt>
                <c:pt idx="68">
                  <c:v>0.700000000000001</c:v>
                </c:pt>
                <c:pt idx="69">
                  <c:v>0.8</c:v>
                </c:pt>
                <c:pt idx="70">
                  <c:v>0.8</c:v>
                </c:pt>
                <c:pt idx="71">
                  <c:v>0.8</c:v>
                </c:pt>
                <c:pt idx="72">
                  <c:v>1.0</c:v>
                </c:pt>
                <c:pt idx="73">
                  <c:v>0.9</c:v>
                </c:pt>
                <c:pt idx="74">
                  <c:v>1.1</c:v>
                </c:pt>
                <c:pt idx="75">
                  <c:v>0.700000000000001</c:v>
                </c:pt>
                <c:pt idx="76">
                  <c:v>0.9</c:v>
                </c:pt>
                <c:pt idx="77">
                  <c:v>0.700000000000001</c:v>
                </c:pt>
                <c:pt idx="78">
                  <c:v>0.9</c:v>
                </c:pt>
                <c:pt idx="79">
                  <c:v>0.9</c:v>
                </c:pt>
                <c:pt idx="80">
                  <c:v>0.9</c:v>
                </c:pt>
                <c:pt idx="81">
                  <c:v>0.9</c:v>
                </c:pt>
                <c:pt idx="82">
                  <c:v>1.0</c:v>
                </c:pt>
                <c:pt idx="83">
                  <c:v>1.0</c:v>
                </c:pt>
                <c:pt idx="84">
                  <c:v>1.1</c:v>
                </c:pt>
                <c:pt idx="85">
                  <c:v>1.3</c:v>
                </c:pt>
                <c:pt idx="86">
                  <c:v>1.3</c:v>
                </c:pt>
                <c:pt idx="87">
                  <c:v>0.8</c:v>
                </c:pt>
                <c:pt idx="88">
                  <c:v>0.8</c:v>
                </c:pt>
                <c:pt idx="89">
                  <c:v>0.8</c:v>
                </c:pt>
                <c:pt idx="90">
                  <c:v>1.0</c:v>
                </c:pt>
                <c:pt idx="91">
                  <c:v>1.0</c:v>
                </c:pt>
                <c:pt idx="92">
                  <c:v>1.2</c:v>
                </c:pt>
                <c:pt idx="93">
                  <c:v>1.1</c:v>
                </c:pt>
                <c:pt idx="94">
                  <c:v>1.2</c:v>
                </c:pt>
                <c:pt idx="95">
                  <c:v>1.1</c:v>
                </c:pt>
                <c:pt idx="96">
                  <c:v>1.2</c:v>
                </c:pt>
                <c:pt idx="97">
                  <c:v>1.3</c:v>
                </c:pt>
                <c:pt idx="98">
                  <c:v>1.3</c:v>
                </c:pt>
                <c:pt idx="99">
                  <c:v>0.8</c:v>
                </c:pt>
                <c:pt idx="100">
                  <c:v>1.0</c:v>
                </c:pt>
                <c:pt idx="101">
                  <c:v>1.0</c:v>
                </c:pt>
                <c:pt idx="102">
                  <c:v>1.2</c:v>
                </c:pt>
                <c:pt idx="103">
                  <c:v>1.1</c:v>
                </c:pt>
                <c:pt idx="104">
                  <c:v>1.2</c:v>
                </c:pt>
                <c:pt idx="105">
                  <c:v>1.1</c:v>
                </c:pt>
                <c:pt idx="106">
                  <c:v>1.3</c:v>
                </c:pt>
                <c:pt idx="107">
                  <c:v>1.2</c:v>
                </c:pt>
                <c:pt idx="108">
                  <c:v>1.2</c:v>
                </c:pt>
                <c:pt idx="109">
                  <c:v>1.3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Others</c:v>
                </c:pt>
              </c:strCache>
            </c:strRef>
          </c:tx>
          <c:invertIfNegative val="0"/>
          <c:cat>
            <c:numRef>
              <c:f>Sheet1!$A$2:$A$111</c:f>
              <c:numCache>
                <c:formatCode>mmm\-yy</c:formatCode>
                <c:ptCount val="110"/>
                <c:pt idx="0">
                  <c:v>37987.0</c:v>
                </c:pt>
                <c:pt idx="1">
                  <c:v>38018.0</c:v>
                </c:pt>
                <c:pt idx="2">
                  <c:v>38047.0</c:v>
                </c:pt>
                <c:pt idx="3">
                  <c:v>38078.0</c:v>
                </c:pt>
                <c:pt idx="4">
                  <c:v>38108.0</c:v>
                </c:pt>
                <c:pt idx="5">
                  <c:v>38139.0</c:v>
                </c:pt>
                <c:pt idx="6">
                  <c:v>38169.0</c:v>
                </c:pt>
                <c:pt idx="7">
                  <c:v>38200.0</c:v>
                </c:pt>
                <c:pt idx="8">
                  <c:v>38231.0</c:v>
                </c:pt>
                <c:pt idx="9">
                  <c:v>38261.0</c:v>
                </c:pt>
                <c:pt idx="10">
                  <c:v>38292.0</c:v>
                </c:pt>
                <c:pt idx="11">
                  <c:v>38322.0</c:v>
                </c:pt>
                <c:pt idx="12">
                  <c:v>38353.0</c:v>
                </c:pt>
                <c:pt idx="13">
                  <c:v>38384.0</c:v>
                </c:pt>
                <c:pt idx="14">
                  <c:v>38412.0</c:v>
                </c:pt>
                <c:pt idx="15">
                  <c:v>38443.0</c:v>
                </c:pt>
                <c:pt idx="16">
                  <c:v>38473.0</c:v>
                </c:pt>
                <c:pt idx="17">
                  <c:v>38504.0</c:v>
                </c:pt>
                <c:pt idx="18">
                  <c:v>38534.0</c:v>
                </c:pt>
                <c:pt idx="19">
                  <c:v>38565.0</c:v>
                </c:pt>
                <c:pt idx="20">
                  <c:v>38596.0</c:v>
                </c:pt>
                <c:pt idx="21">
                  <c:v>38626.0</c:v>
                </c:pt>
                <c:pt idx="22">
                  <c:v>38657.0</c:v>
                </c:pt>
                <c:pt idx="23">
                  <c:v>38687.0</c:v>
                </c:pt>
                <c:pt idx="24">
                  <c:v>38718.0</c:v>
                </c:pt>
                <c:pt idx="25">
                  <c:v>38749.0</c:v>
                </c:pt>
                <c:pt idx="26">
                  <c:v>38777.0</c:v>
                </c:pt>
                <c:pt idx="27">
                  <c:v>38808.0</c:v>
                </c:pt>
                <c:pt idx="28">
                  <c:v>38838.0</c:v>
                </c:pt>
                <c:pt idx="29">
                  <c:v>38869.0</c:v>
                </c:pt>
                <c:pt idx="30">
                  <c:v>38899.0</c:v>
                </c:pt>
                <c:pt idx="31">
                  <c:v>38930.0</c:v>
                </c:pt>
                <c:pt idx="32">
                  <c:v>38961.0</c:v>
                </c:pt>
                <c:pt idx="33">
                  <c:v>38991.0</c:v>
                </c:pt>
                <c:pt idx="34">
                  <c:v>39022.0</c:v>
                </c:pt>
                <c:pt idx="35">
                  <c:v>39052.0</c:v>
                </c:pt>
                <c:pt idx="36">
                  <c:v>39083.0</c:v>
                </c:pt>
                <c:pt idx="37">
                  <c:v>39114.0</c:v>
                </c:pt>
                <c:pt idx="38">
                  <c:v>39142.0</c:v>
                </c:pt>
                <c:pt idx="39">
                  <c:v>39173.0</c:v>
                </c:pt>
                <c:pt idx="40">
                  <c:v>39203.0</c:v>
                </c:pt>
                <c:pt idx="41">
                  <c:v>39234.0</c:v>
                </c:pt>
                <c:pt idx="42">
                  <c:v>39264.0</c:v>
                </c:pt>
                <c:pt idx="43">
                  <c:v>39295.0</c:v>
                </c:pt>
                <c:pt idx="44">
                  <c:v>39326.0</c:v>
                </c:pt>
                <c:pt idx="45">
                  <c:v>39356.0</c:v>
                </c:pt>
                <c:pt idx="46">
                  <c:v>39387.0</c:v>
                </c:pt>
                <c:pt idx="47">
                  <c:v>39417.0</c:v>
                </c:pt>
                <c:pt idx="48">
                  <c:v>39448.0</c:v>
                </c:pt>
                <c:pt idx="49">
                  <c:v>39479.0</c:v>
                </c:pt>
                <c:pt idx="50">
                  <c:v>39508.0</c:v>
                </c:pt>
                <c:pt idx="51">
                  <c:v>39539.0</c:v>
                </c:pt>
                <c:pt idx="52">
                  <c:v>39569.0</c:v>
                </c:pt>
                <c:pt idx="53">
                  <c:v>39600.0</c:v>
                </c:pt>
                <c:pt idx="54">
                  <c:v>39630.0</c:v>
                </c:pt>
                <c:pt idx="55">
                  <c:v>39661.0</c:v>
                </c:pt>
                <c:pt idx="56">
                  <c:v>39692.0</c:v>
                </c:pt>
                <c:pt idx="57">
                  <c:v>39722.0</c:v>
                </c:pt>
                <c:pt idx="58">
                  <c:v>39753.0</c:v>
                </c:pt>
                <c:pt idx="59">
                  <c:v>39783.0</c:v>
                </c:pt>
                <c:pt idx="60">
                  <c:v>39814.0</c:v>
                </c:pt>
                <c:pt idx="61">
                  <c:v>39845.0</c:v>
                </c:pt>
                <c:pt idx="62">
                  <c:v>39873.0</c:v>
                </c:pt>
                <c:pt idx="63">
                  <c:v>39904.0</c:v>
                </c:pt>
                <c:pt idx="64">
                  <c:v>39934.0</c:v>
                </c:pt>
                <c:pt idx="65">
                  <c:v>39965.0</c:v>
                </c:pt>
                <c:pt idx="66">
                  <c:v>39995.0</c:v>
                </c:pt>
                <c:pt idx="67">
                  <c:v>40026.0</c:v>
                </c:pt>
                <c:pt idx="68">
                  <c:v>40057.0</c:v>
                </c:pt>
                <c:pt idx="69">
                  <c:v>40087.0</c:v>
                </c:pt>
                <c:pt idx="70">
                  <c:v>40118.0</c:v>
                </c:pt>
                <c:pt idx="71">
                  <c:v>40148.0</c:v>
                </c:pt>
                <c:pt idx="72">
                  <c:v>40179.0</c:v>
                </c:pt>
                <c:pt idx="73">
                  <c:v>40210.0</c:v>
                </c:pt>
                <c:pt idx="74">
                  <c:v>40238.0</c:v>
                </c:pt>
                <c:pt idx="75">
                  <c:v>40269.0</c:v>
                </c:pt>
                <c:pt idx="76">
                  <c:v>40299.0</c:v>
                </c:pt>
                <c:pt idx="77">
                  <c:v>40330.0</c:v>
                </c:pt>
                <c:pt idx="78">
                  <c:v>40360.0</c:v>
                </c:pt>
                <c:pt idx="79">
                  <c:v>40391.0</c:v>
                </c:pt>
                <c:pt idx="80">
                  <c:v>40422.0</c:v>
                </c:pt>
                <c:pt idx="81">
                  <c:v>40452.0</c:v>
                </c:pt>
                <c:pt idx="82">
                  <c:v>40483.0</c:v>
                </c:pt>
                <c:pt idx="83">
                  <c:v>40513.0</c:v>
                </c:pt>
                <c:pt idx="84">
                  <c:v>40544.0</c:v>
                </c:pt>
                <c:pt idx="85">
                  <c:v>40575.0</c:v>
                </c:pt>
                <c:pt idx="86">
                  <c:v>40603.0</c:v>
                </c:pt>
                <c:pt idx="87">
                  <c:v>40634.0</c:v>
                </c:pt>
                <c:pt idx="88">
                  <c:v>40664.0</c:v>
                </c:pt>
                <c:pt idx="89">
                  <c:v>40695.0</c:v>
                </c:pt>
                <c:pt idx="90">
                  <c:v>40725.0</c:v>
                </c:pt>
                <c:pt idx="91">
                  <c:v>40756.0</c:v>
                </c:pt>
                <c:pt idx="92">
                  <c:v>40787.0</c:v>
                </c:pt>
                <c:pt idx="93">
                  <c:v>40817.0</c:v>
                </c:pt>
                <c:pt idx="94">
                  <c:v>40848.0</c:v>
                </c:pt>
                <c:pt idx="95">
                  <c:v>40878.0</c:v>
                </c:pt>
                <c:pt idx="96">
                  <c:v>40909.0</c:v>
                </c:pt>
                <c:pt idx="97">
                  <c:v>40940.0</c:v>
                </c:pt>
                <c:pt idx="98">
                  <c:v>40969.0</c:v>
                </c:pt>
                <c:pt idx="99">
                  <c:v>41000.0</c:v>
                </c:pt>
                <c:pt idx="100">
                  <c:v>41030.0</c:v>
                </c:pt>
                <c:pt idx="101">
                  <c:v>41061.0</c:v>
                </c:pt>
                <c:pt idx="102">
                  <c:v>41091.0</c:v>
                </c:pt>
                <c:pt idx="103">
                  <c:v>41122.0</c:v>
                </c:pt>
                <c:pt idx="104">
                  <c:v>41153.0</c:v>
                </c:pt>
                <c:pt idx="105">
                  <c:v>41183.0</c:v>
                </c:pt>
                <c:pt idx="106">
                  <c:v>41214.0</c:v>
                </c:pt>
                <c:pt idx="107">
                  <c:v>41244.0</c:v>
                </c:pt>
                <c:pt idx="108">
                  <c:v>41275.0</c:v>
                </c:pt>
                <c:pt idx="109">
                  <c:v>41306.0</c:v>
                </c:pt>
              </c:numCache>
            </c:numRef>
          </c:cat>
          <c:val>
            <c:numRef>
              <c:f>Sheet1!$H$2:$H$111</c:f>
              <c:numCache>
                <c:formatCode>0.0</c:formatCode>
                <c:ptCount val="110"/>
                <c:pt idx="0">
                  <c:v>2.0</c:v>
                </c:pt>
                <c:pt idx="1">
                  <c:v>2.199999999999999</c:v>
                </c:pt>
                <c:pt idx="2">
                  <c:v>2.300000000000001</c:v>
                </c:pt>
                <c:pt idx="3">
                  <c:v>2.5</c:v>
                </c:pt>
                <c:pt idx="4">
                  <c:v>2.599999999999999</c:v>
                </c:pt>
                <c:pt idx="5">
                  <c:v>2.599999999999999</c:v>
                </c:pt>
                <c:pt idx="6">
                  <c:v>2.300000000000001</c:v>
                </c:pt>
                <c:pt idx="7">
                  <c:v>2.300000000000001</c:v>
                </c:pt>
                <c:pt idx="8">
                  <c:v>2.299999999999999</c:v>
                </c:pt>
                <c:pt idx="9">
                  <c:v>2.499999999999998</c:v>
                </c:pt>
                <c:pt idx="10">
                  <c:v>2.5</c:v>
                </c:pt>
                <c:pt idx="11">
                  <c:v>2.599999999999999</c:v>
                </c:pt>
                <c:pt idx="12">
                  <c:v>2.200000000000004</c:v>
                </c:pt>
                <c:pt idx="13">
                  <c:v>2.300000000000001</c:v>
                </c:pt>
                <c:pt idx="14">
                  <c:v>2.299999999999999</c:v>
                </c:pt>
                <c:pt idx="15">
                  <c:v>2.099999999999999</c:v>
                </c:pt>
                <c:pt idx="16">
                  <c:v>2.299999999999997</c:v>
                </c:pt>
                <c:pt idx="17">
                  <c:v>2.499999999999998</c:v>
                </c:pt>
                <c:pt idx="18">
                  <c:v>2.5</c:v>
                </c:pt>
                <c:pt idx="19">
                  <c:v>2.300000000000001</c:v>
                </c:pt>
                <c:pt idx="20">
                  <c:v>2.300000000000001</c:v>
                </c:pt>
                <c:pt idx="21">
                  <c:v>2.4</c:v>
                </c:pt>
                <c:pt idx="22">
                  <c:v>2.5</c:v>
                </c:pt>
                <c:pt idx="23">
                  <c:v>2.499999999999998</c:v>
                </c:pt>
                <c:pt idx="24">
                  <c:v>1.599999999999998</c:v>
                </c:pt>
                <c:pt idx="25">
                  <c:v>2.4</c:v>
                </c:pt>
                <c:pt idx="26">
                  <c:v>2.500000000000002</c:v>
                </c:pt>
                <c:pt idx="27">
                  <c:v>2.599999999999999</c:v>
                </c:pt>
                <c:pt idx="28">
                  <c:v>2.400000000000002</c:v>
                </c:pt>
                <c:pt idx="29">
                  <c:v>2.499999999999998</c:v>
                </c:pt>
                <c:pt idx="30">
                  <c:v>2.600000000000001</c:v>
                </c:pt>
                <c:pt idx="31">
                  <c:v>2.200000000000004</c:v>
                </c:pt>
                <c:pt idx="32">
                  <c:v>2.4</c:v>
                </c:pt>
                <c:pt idx="33">
                  <c:v>2.5</c:v>
                </c:pt>
                <c:pt idx="34">
                  <c:v>2.600000000000001</c:v>
                </c:pt>
                <c:pt idx="35">
                  <c:v>2.599999999999999</c:v>
                </c:pt>
                <c:pt idx="36">
                  <c:v>2.400000000000002</c:v>
                </c:pt>
                <c:pt idx="37">
                  <c:v>2.500000000000002</c:v>
                </c:pt>
                <c:pt idx="38">
                  <c:v>2.500000000000002</c:v>
                </c:pt>
                <c:pt idx="39">
                  <c:v>2.599999999999999</c:v>
                </c:pt>
                <c:pt idx="40">
                  <c:v>2.400000000000002</c:v>
                </c:pt>
                <c:pt idx="41">
                  <c:v>2.5</c:v>
                </c:pt>
                <c:pt idx="42">
                  <c:v>2.500000000000002</c:v>
                </c:pt>
                <c:pt idx="43">
                  <c:v>2.600000000000001</c:v>
                </c:pt>
                <c:pt idx="44">
                  <c:v>2.5</c:v>
                </c:pt>
                <c:pt idx="45">
                  <c:v>2.600000000000001</c:v>
                </c:pt>
                <c:pt idx="46">
                  <c:v>2.700000000000001</c:v>
                </c:pt>
                <c:pt idx="47">
                  <c:v>2.599999999999999</c:v>
                </c:pt>
                <c:pt idx="48">
                  <c:v>2.4</c:v>
                </c:pt>
                <c:pt idx="49">
                  <c:v>2.4</c:v>
                </c:pt>
                <c:pt idx="50">
                  <c:v>2.599999999999999</c:v>
                </c:pt>
                <c:pt idx="51">
                  <c:v>2.5</c:v>
                </c:pt>
                <c:pt idx="52">
                  <c:v>2.300000000000001</c:v>
                </c:pt>
                <c:pt idx="53">
                  <c:v>2.699999999999997</c:v>
                </c:pt>
                <c:pt idx="54">
                  <c:v>2.200000000000001</c:v>
                </c:pt>
                <c:pt idx="55">
                  <c:v>2.300000000000001</c:v>
                </c:pt>
                <c:pt idx="56">
                  <c:v>2.099999999999999</c:v>
                </c:pt>
                <c:pt idx="57">
                  <c:v>1.900000000000001</c:v>
                </c:pt>
                <c:pt idx="58">
                  <c:v>1.699999999999998</c:v>
                </c:pt>
                <c:pt idx="59">
                  <c:v>1.800000000000001</c:v>
                </c:pt>
                <c:pt idx="60">
                  <c:v>1.899999999999998</c:v>
                </c:pt>
                <c:pt idx="61">
                  <c:v>1.999999999999998</c:v>
                </c:pt>
                <c:pt idx="62">
                  <c:v>1.899999999999998</c:v>
                </c:pt>
                <c:pt idx="63">
                  <c:v>1.899999999999997</c:v>
                </c:pt>
                <c:pt idx="64">
                  <c:v>1.900000000000002</c:v>
                </c:pt>
                <c:pt idx="65">
                  <c:v>1.899999999999998</c:v>
                </c:pt>
                <c:pt idx="66">
                  <c:v>2.099999999999998</c:v>
                </c:pt>
                <c:pt idx="67">
                  <c:v>2.9</c:v>
                </c:pt>
                <c:pt idx="68">
                  <c:v>1.899999999999998</c:v>
                </c:pt>
                <c:pt idx="69">
                  <c:v>1.899999999999997</c:v>
                </c:pt>
                <c:pt idx="70">
                  <c:v>2.099999999999999</c:v>
                </c:pt>
                <c:pt idx="71">
                  <c:v>2.099999999999998</c:v>
                </c:pt>
                <c:pt idx="72">
                  <c:v>2.199999999999999</c:v>
                </c:pt>
                <c:pt idx="73">
                  <c:v>2.4</c:v>
                </c:pt>
                <c:pt idx="74">
                  <c:v>2.199999999999999</c:v>
                </c:pt>
                <c:pt idx="75">
                  <c:v>2.400000000000002</c:v>
                </c:pt>
                <c:pt idx="76">
                  <c:v>2.199999999999999</c:v>
                </c:pt>
                <c:pt idx="77">
                  <c:v>2.5</c:v>
                </c:pt>
                <c:pt idx="78">
                  <c:v>2.300000000000001</c:v>
                </c:pt>
                <c:pt idx="79">
                  <c:v>2.5</c:v>
                </c:pt>
                <c:pt idx="80">
                  <c:v>2.599999999999999</c:v>
                </c:pt>
                <c:pt idx="81">
                  <c:v>2.5</c:v>
                </c:pt>
                <c:pt idx="82">
                  <c:v>2.700000000000001</c:v>
                </c:pt>
                <c:pt idx="83">
                  <c:v>2.5</c:v>
                </c:pt>
                <c:pt idx="84">
                  <c:v>2.599999999999999</c:v>
                </c:pt>
                <c:pt idx="85">
                  <c:v>2.599999999999999</c:v>
                </c:pt>
                <c:pt idx="86">
                  <c:v>2.599999999999999</c:v>
                </c:pt>
                <c:pt idx="87">
                  <c:v>2.899999999999998</c:v>
                </c:pt>
                <c:pt idx="88">
                  <c:v>2.799999999999999</c:v>
                </c:pt>
                <c:pt idx="89">
                  <c:v>2.699999999999999</c:v>
                </c:pt>
                <c:pt idx="90">
                  <c:v>2.799999999999999</c:v>
                </c:pt>
                <c:pt idx="91">
                  <c:v>2.799999999999999</c:v>
                </c:pt>
                <c:pt idx="92">
                  <c:v>3.0</c:v>
                </c:pt>
                <c:pt idx="93">
                  <c:v>3.200000000000001</c:v>
                </c:pt>
                <c:pt idx="94">
                  <c:v>3.100000000000001</c:v>
                </c:pt>
                <c:pt idx="95">
                  <c:v>3.100000000000001</c:v>
                </c:pt>
                <c:pt idx="96">
                  <c:v>3.5</c:v>
                </c:pt>
                <c:pt idx="97">
                  <c:v>3.899999999999998</c:v>
                </c:pt>
                <c:pt idx="98">
                  <c:v>2.999999999999998</c:v>
                </c:pt>
                <c:pt idx="99">
                  <c:v>3.199999999999999</c:v>
                </c:pt>
                <c:pt idx="100">
                  <c:v>3.200000000000001</c:v>
                </c:pt>
                <c:pt idx="101">
                  <c:v>3.200000000000001</c:v>
                </c:pt>
                <c:pt idx="102">
                  <c:v>3.300000000000001</c:v>
                </c:pt>
                <c:pt idx="103">
                  <c:v>3.200000000000001</c:v>
                </c:pt>
                <c:pt idx="104">
                  <c:v>3.500000000000002</c:v>
                </c:pt>
                <c:pt idx="105">
                  <c:v>3.5</c:v>
                </c:pt>
                <c:pt idx="106">
                  <c:v>3.800000000000001</c:v>
                </c:pt>
                <c:pt idx="107">
                  <c:v>3.8</c:v>
                </c:pt>
                <c:pt idx="108">
                  <c:v>3.3</c:v>
                </c:pt>
                <c:pt idx="109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35242072"/>
        <c:axId val="-2135243592"/>
        <c:axId val="0"/>
      </c:bar3DChart>
      <c:dateAx>
        <c:axId val="-2135242072"/>
        <c:scaling>
          <c:orientation val="minMax"/>
          <c:min val="38139.0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-2135243592"/>
        <c:crosses val="autoZero"/>
        <c:auto val="1"/>
        <c:lblOffset val="100"/>
        <c:baseTimeUnit val="months"/>
        <c:majorUnit val="4.0"/>
        <c:majorTimeUnit val="months"/>
      </c:dateAx>
      <c:valAx>
        <c:axId val="-21352435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200" dirty="0">
                    <a:latin typeface="+mn-lt"/>
                  </a:rPr>
                  <a:t>Vehicle Sales (millions)</a:t>
                </a:r>
              </a:p>
            </c:rich>
          </c:tx>
          <c:layout>
            <c:manualLayout>
              <c:xMode val="edge"/>
              <c:yMode val="edge"/>
              <c:x val="0.0033111332175557"/>
              <c:y val="0.18830097377892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-2135242072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124051584898042"/>
          <c:y val="0.934586093404991"/>
          <c:w val="0.660436671079833"/>
          <c:h val="0.062620154038122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ln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666666666667"/>
          <c:y val="0.0267688907307639"/>
          <c:w val="0.876403508771903"/>
          <c:h val="0.7919111427287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Sheet1!$A$2:$A$67</c:f>
              <c:numCache>
                <c:formatCode>mmm\-yy</c:formatCode>
                <c:ptCount val="66"/>
                <c:pt idx="0">
                  <c:v>39295.0</c:v>
                </c:pt>
                <c:pt idx="1">
                  <c:v>39326.0</c:v>
                </c:pt>
                <c:pt idx="2">
                  <c:v>39356.0</c:v>
                </c:pt>
                <c:pt idx="3">
                  <c:v>39387.0</c:v>
                </c:pt>
                <c:pt idx="4">
                  <c:v>39417.0</c:v>
                </c:pt>
                <c:pt idx="5">
                  <c:v>39448.0</c:v>
                </c:pt>
                <c:pt idx="6">
                  <c:v>39479.0</c:v>
                </c:pt>
                <c:pt idx="7">
                  <c:v>39508.0</c:v>
                </c:pt>
                <c:pt idx="8">
                  <c:v>39539.0</c:v>
                </c:pt>
                <c:pt idx="9">
                  <c:v>39569.0</c:v>
                </c:pt>
                <c:pt idx="10">
                  <c:v>39600.0</c:v>
                </c:pt>
                <c:pt idx="11">
                  <c:v>39630.0</c:v>
                </c:pt>
                <c:pt idx="12">
                  <c:v>39661.0</c:v>
                </c:pt>
                <c:pt idx="13">
                  <c:v>39692.0</c:v>
                </c:pt>
                <c:pt idx="14">
                  <c:v>39722.0</c:v>
                </c:pt>
                <c:pt idx="15">
                  <c:v>39753.0</c:v>
                </c:pt>
                <c:pt idx="16">
                  <c:v>39783.0</c:v>
                </c:pt>
                <c:pt idx="17">
                  <c:v>39814.0</c:v>
                </c:pt>
                <c:pt idx="18">
                  <c:v>39845.0</c:v>
                </c:pt>
                <c:pt idx="19">
                  <c:v>39873.0</c:v>
                </c:pt>
                <c:pt idx="20">
                  <c:v>39904.0</c:v>
                </c:pt>
                <c:pt idx="21">
                  <c:v>39934.0</c:v>
                </c:pt>
                <c:pt idx="22">
                  <c:v>39965.0</c:v>
                </c:pt>
                <c:pt idx="23">
                  <c:v>39995.0</c:v>
                </c:pt>
                <c:pt idx="24">
                  <c:v>40026.0</c:v>
                </c:pt>
                <c:pt idx="25">
                  <c:v>40057.0</c:v>
                </c:pt>
                <c:pt idx="26">
                  <c:v>40087.0</c:v>
                </c:pt>
                <c:pt idx="27">
                  <c:v>40118.0</c:v>
                </c:pt>
                <c:pt idx="28">
                  <c:v>40148.0</c:v>
                </c:pt>
                <c:pt idx="29">
                  <c:v>40179.0</c:v>
                </c:pt>
                <c:pt idx="30">
                  <c:v>40210.0</c:v>
                </c:pt>
                <c:pt idx="31">
                  <c:v>40238.0</c:v>
                </c:pt>
                <c:pt idx="32">
                  <c:v>40269.0</c:v>
                </c:pt>
                <c:pt idx="33">
                  <c:v>40299.0</c:v>
                </c:pt>
                <c:pt idx="34">
                  <c:v>40330.0</c:v>
                </c:pt>
                <c:pt idx="35">
                  <c:v>40360.0</c:v>
                </c:pt>
                <c:pt idx="36">
                  <c:v>40391.0</c:v>
                </c:pt>
                <c:pt idx="37">
                  <c:v>40422.0</c:v>
                </c:pt>
                <c:pt idx="38">
                  <c:v>40452.0</c:v>
                </c:pt>
                <c:pt idx="39">
                  <c:v>40483.0</c:v>
                </c:pt>
                <c:pt idx="40">
                  <c:v>40513.0</c:v>
                </c:pt>
                <c:pt idx="41">
                  <c:v>40544.0</c:v>
                </c:pt>
                <c:pt idx="42">
                  <c:v>40575.0</c:v>
                </c:pt>
                <c:pt idx="43">
                  <c:v>40603.0</c:v>
                </c:pt>
                <c:pt idx="44">
                  <c:v>40634.0</c:v>
                </c:pt>
                <c:pt idx="45">
                  <c:v>40664.0</c:v>
                </c:pt>
                <c:pt idx="46">
                  <c:v>40695.0</c:v>
                </c:pt>
                <c:pt idx="47">
                  <c:v>40725.0</c:v>
                </c:pt>
                <c:pt idx="48">
                  <c:v>40756.0</c:v>
                </c:pt>
                <c:pt idx="49">
                  <c:v>40787.0</c:v>
                </c:pt>
                <c:pt idx="50">
                  <c:v>40817.0</c:v>
                </c:pt>
                <c:pt idx="51">
                  <c:v>40848.0</c:v>
                </c:pt>
                <c:pt idx="52">
                  <c:v>40878.0</c:v>
                </c:pt>
                <c:pt idx="53">
                  <c:v>40909.0</c:v>
                </c:pt>
                <c:pt idx="54">
                  <c:v>40940.0</c:v>
                </c:pt>
                <c:pt idx="55">
                  <c:v>40969.0</c:v>
                </c:pt>
                <c:pt idx="56">
                  <c:v>41000.0</c:v>
                </c:pt>
                <c:pt idx="57">
                  <c:v>41030.0</c:v>
                </c:pt>
                <c:pt idx="58">
                  <c:v>41061.0</c:v>
                </c:pt>
                <c:pt idx="59">
                  <c:v>41091.0</c:v>
                </c:pt>
                <c:pt idx="60">
                  <c:v>41122.0</c:v>
                </c:pt>
                <c:pt idx="61">
                  <c:v>41153.0</c:v>
                </c:pt>
                <c:pt idx="62">
                  <c:v>41183.0</c:v>
                </c:pt>
                <c:pt idx="63">
                  <c:v>41214.0</c:v>
                </c:pt>
                <c:pt idx="64">
                  <c:v>41244.0</c:v>
                </c:pt>
                <c:pt idx="65">
                  <c:v>41275.0</c:v>
                </c:pt>
              </c:numCache>
            </c:numRef>
          </c:cat>
          <c:val>
            <c:numRef>
              <c:f>Sheet1!$B$2:$B$67</c:f>
              <c:numCache>
                <c:formatCode>General</c:formatCode>
                <c:ptCount val="66"/>
                <c:pt idx="0">
                  <c:v>-0.0108225108225108</c:v>
                </c:pt>
                <c:pt idx="1">
                  <c:v>0.001</c:v>
                </c:pt>
                <c:pt idx="2">
                  <c:v>-0.00482160077145614</c:v>
                </c:pt>
                <c:pt idx="3">
                  <c:v>-0.00484496124031008</c:v>
                </c:pt>
                <c:pt idx="4">
                  <c:v>-0.000973709834469411</c:v>
                </c:pt>
                <c:pt idx="5">
                  <c:v>-0.00487329434697856</c:v>
                </c:pt>
                <c:pt idx="6">
                  <c:v>-0.0019588638589617</c:v>
                </c:pt>
                <c:pt idx="7">
                  <c:v>0.0</c:v>
                </c:pt>
                <c:pt idx="8">
                  <c:v>0.000981354268891017</c:v>
                </c:pt>
                <c:pt idx="9">
                  <c:v>-0.000980392156862693</c:v>
                </c:pt>
                <c:pt idx="10">
                  <c:v>0.0</c:v>
                </c:pt>
                <c:pt idx="11">
                  <c:v>-0.00490677134445537</c:v>
                </c:pt>
                <c:pt idx="12">
                  <c:v>-0.00788954635108494</c:v>
                </c:pt>
                <c:pt idx="13">
                  <c:v>0.0</c:v>
                </c:pt>
                <c:pt idx="14">
                  <c:v>-0.00994035785288272</c:v>
                </c:pt>
                <c:pt idx="15">
                  <c:v>-0.00602409638554214</c:v>
                </c:pt>
                <c:pt idx="16">
                  <c:v>-0.00101010101010095</c:v>
                </c:pt>
                <c:pt idx="17">
                  <c:v>-0.00303336703741165</c:v>
                </c:pt>
                <c:pt idx="18">
                  <c:v>-0.00405679513184576</c:v>
                </c:pt>
                <c:pt idx="19">
                  <c:v>-0.00305498981670059</c:v>
                </c:pt>
                <c:pt idx="20">
                  <c:v>0.0102145045965271</c:v>
                </c:pt>
                <c:pt idx="21">
                  <c:v>0.0131445904954499</c:v>
                </c:pt>
                <c:pt idx="22">
                  <c:v>0.00898203592814368</c:v>
                </c:pt>
                <c:pt idx="23">
                  <c:v>0.00989119683481706</c:v>
                </c:pt>
                <c:pt idx="24">
                  <c:v>0.00979431929480904</c:v>
                </c:pt>
                <c:pt idx="25">
                  <c:v>0.0106692531522794</c:v>
                </c:pt>
                <c:pt idx="26">
                  <c:v>0.00479846449136279</c:v>
                </c:pt>
                <c:pt idx="27">
                  <c:v>0.0105062082139445</c:v>
                </c:pt>
                <c:pt idx="28">
                  <c:v>0.0113421550094519</c:v>
                </c:pt>
                <c:pt idx="29">
                  <c:v>0.00560747663551397</c:v>
                </c:pt>
                <c:pt idx="30">
                  <c:v>0.00371747211895917</c:v>
                </c:pt>
                <c:pt idx="31">
                  <c:v>0.0138888888888889</c:v>
                </c:pt>
                <c:pt idx="32">
                  <c:v>0.0</c:v>
                </c:pt>
                <c:pt idx="33">
                  <c:v>0.00456621004566212</c:v>
                </c:pt>
                <c:pt idx="34">
                  <c:v>-0.00181818181818185</c:v>
                </c:pt>
                <c:pt idx="35">
                  <c:v>0.000910746812386235</c:v>
                </c:pt>
                <c:pt idx="36" formatCode="0.0%">
                  <c:v>0.001</c:v>
                </c:pt>
                <c:pt idx="37" formatCode="0.0%">
                  <c:v>0.00700000000000001</c:v>
                </c:pt>
                <c:pt idx="38" formatCode="0.0%">
                  <c:v>0.002</c:v>
                </c:pt>
                <c:pt idx="39" formatCode="0.0%">
                  <c:v>0.01</c:v>
                </c:pt>
                <c:pt idx="40" formatCode="0.0%">
                  <c:v>0.01</c:v>
                </c:pt>
                <c:pt idx="41" formatCode="0.0%">
                  <c:v>0.002</c:v>
                </c:pt>
                <c:pt idx="42" formatCode="0.0%">
                  <c:v>0.009</c:v>
                </c:pt>
                <c:pt idx="43" formatCode="0.0%">
                  <c:v>0.00700000000000001</c:v>
                </c:pt>
                <c:pt idx="44" formatCode="0.0%">
                  <c:v>-0.00300000000000001</c:v>
                </c:pt>
                <c:pt idx="45" formatCode="0.0%">
                  <c:v>0.00700000000000001</c:v>
                </c:pt>
                <c:pt idx="46" formatCode="0.0%">
                  <c:v>0.0</c:v>
                </c:pt>
                <c:pt idx="47" formatCode="0.0%">
                  <c:v>0.002</c:v>
                </c:pt>
                <c:pt idx="48" formatCode="0.0%">
                  <c:v>-0.00700000000000001</c:v>
                </c:pt>
                <c:pt idx="49" formatCode="0.0%">
                  <c:v>-0.00500000000000001</c:v>
                </c:pt>
                <c:pt idx="50" formatCode="0.0%">
                  <c:v>0.00600000000000001</c:v>
                </c:pt>
                <c:pt idx="51" formatCode="0.0%">
                  <c:v>0.00300000000000001</c:v>
                </c:pt>
                <c:pt idx="52" formatCode="0.0%">
                  <c:v>0.00600000000000001</c:v>
                </c:pt>
                <c:pt idx="53" formatCode="0.0%">
                  <c:v>0.0</c:v>
                </c:pt>
                <c:pt idx="54" formatCode="0.0%">
                  <c:v>0.00700000000000001</c:v>
                </c:pt>
                <c:pt idx="55" formatCode="0.0%">
                  <c:v>0.002</c:v>
                </c:pt>
                <c:pt idx="56" formatCode="0.0%">
                  <c:v>-0.001</c:v>
                </c:pt>
                <c:pt idx="57" formatCode="0.0%">
                  <c:v>0.00300000000000001</c:v>
                </c:pt>
                <c:pt idx="58" formatCode="0.0%">
                  <c:v>-0.00600000000000001</c:v>
                </c:pt>
                <c:pt idx="59" formatCode="0.0%">
                  <c:v>0.00400000000000001</c:v>
                </c:pt>
                <c:pt idx="60" formatCode="0.0%">
                  <c:v>-0.00400000000000001</c:v>
                </c:pt>
                <c:pt idx="61" formatCode="0.0%">
                  <c:v>0.00500000000000001</c:v>
                </c:pt>
                <c:pt idx="62" formatCode="0.0%">
                  <c:v>0.002</c:v>
                </c:pt>
                <c:pt idx="63" formatCode="0.0%">
                  <c:v>0.0</c:v>
                </c:pt>
                <c:pt idx="64" formatCode="0.0%">
                  <c:v>0.00500000000000001</c:v>
                </c:pt>
                <c:pt idx="65" formatCode="0.0%">
                  <c:v>0.002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gapDepth val="67"/>
        <c:shape val="box"/>
        <c:axId val="-2135402856"/>
        <c:axId val="-2135407432"/>
        <c:axId val="0"/>
      </c:bar3DChart>
      <c:dateAx>
        <c:axId val="-21354028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txPr>
          <a:bodyPr/>
          <a:lstStyle/>
          <a:p>
            <a:pPr>
              <a:defRPr sz="1500"/>
            </a:pPr>
            <a:endParaRPr lang="en-US"/>
          </a:p>
        </c:txPr>
        <c:crossAx val="-2135407432"/>
        <c:crosses val="autoZero"/>
        <c:auto val="1"/>
        <c:lblOffset val="100"/>
        <c:baseTimeUnit val="months"/>
      </c:dateAx>
      <c:valAx>
        <c:axId val="-21354074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One-month</a:t>
                </a:r>
                <a:r>
                  <a:rPr lang="en-US" sz="1200" baseline="0" dirty="0" smtClean="0"/>
                  <a:t> Percent Change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00861837715200852"/>
              <c:y val="0.20194302918018"/>
            </c:manualLayout>
          </c:layout>
          <c:overlay val="0"/>
        </c:title>
        <c:numFmt formatCode="0.0%" sourceLinked="0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500"/>
            </a:pPr>
            <a:endParaRPr lang="en-US"/>
          </a:p>
        </c:txPr>
        <c:crossAx val="-2135402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425774877714"/>
          <c:y val="0.0"/>
          <c:w val="0.624796084828714"/>
          <c:h val="0.8409417593455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C00000"/>
            </a:solidFill>
            <a:ln w="1464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 w="12794">
                <a:noFill/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 w="12794">
                <a:noFill/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 w="12794">
                <a:noFill/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 w="12794">
                <a:noFill/>
                <a:prstDash val="solid"/>
              </a:ln>
            </c:spPr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 w="14640">
                <a:noFill/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 w="14640">
                <a:noFill/>
                <a:prstDash val="solid"/>
              </a:ln>
            </c:spPr>
          </c:dPt>
          <c:dLbls>
            <c:numFmt formatCode="0.0%" sourceLinked="0"/>
            <c:spPr>
              <a:noFill/>
              <a:ln w="25587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2">
                        <a:lumMod val="7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Sheet1!$B$1:$V$1</c:f>
              <c:strCache>
                <c:ptCount val="21"/>
                <c:pt idx="0">
                  <c:v>Mexico</c:v>
                </c:pt>
                <c:pt idx="1">
                  <c:v>Brazil</c:v>
                </c:pt>
                <c:pt idx="2">
                  <c:v>Latin America and Caribbean</c:v>
                </c:pt>
                <c:pt idx="3">
                  <c:v>Middle East and North Africa</c:v>
                </c:pt>
                <c:pt idx="4">
                  <c:v>India</c:v>
                </c:pt>
                <c:pt idx="5">
                  <c:v>China</c:v>
                </c:pt>
                <c:pt idx="6">
                  <c:v>Developing Asia</c:v>
                </c:pt>
                <c:pt idx="7">
                  <c:v>Russia</c:v>
                </c:pt>
                <c:pt idx="8">
                  <c:v>Central/eastern Europe</c:v>
                </c:pt>
                <c:pt idx="9">
                  <c:v>Sub-Saharan Africa</c:v>
                </c:pt>
                <c:pt idx="10">
                  <c:v>Emerging/developing countries</c:v>
                </c:pt>
                <c:pt idx="11">
                  <c:v>United States</c:v>
                </c:pt>
                <c:pt idx="12">
                  <c:v>Canada</c:v>
                </c:pt>
                <c:pt idx="13">
                  <c:v>United Kingdom</c:v>
                </c:pt>
                <c:pt idx="14">
                  <c:v>Japan</c:v>
                </c:pt>
                <c:pt idx="15">
                  <c:v>Spain</c:v>
                </c:pt>
                <c:pt idx="16">
                  <c:v>Italy</c:v>
                </c:pt>
                <c:pt idx="17">
                  <c:v>Germany</c:v>
                </c:pt>
                <c:pt idx="18">
                  <c:v>France</c:v>
                </c:pt>
                <c:pt idx="19">
                  <c:v>Euro area</c:v>
                </c:pt>
                <c:pt idx="20">
                  <c:v>Advanced economies</c:v>
                </c:pt>
              </c:strCache>
            </c:strRef>
          </c:cat>
          <c:val>
            <c:numRef>
              <c:f>Sheet1!$B$2:$V$2</c:f>
              <c:numCache>
                <c:formatCode>0.0%</c:formatCode>
                <c:ptCount val="21"/>
                <c:pt idx="0">
                  <c:v>0.035</c:v>
                </c:pt>
                <c:pt idx="1">
                  <c:v>0.035</c:v>
                </c:pt>
                <c:pt idx="2">
                  <c:v>0.036</c:v>
                </c:pt>
                <c:pt idx="3">
                  <c:v>0.034</c:v>
                </c:pt>
                <c:pt idx="4">
                  <c:v>0.0590000000000001</c:v>
                </c:pt>
                <c:pt idx="5">
                  <c:v>0.082</c:v>
                </c:pt>
                <c:pt idx="6">
                  <c:v>0.071</c:v>
                </c:pt>
                <c:pt idx="7">
                  <c:v>0.037</c:v>
                </c:pt>
                <c:pt idx="8">
                  <c:v>0.024</c:v>
                </c:pt>
                <c:pt idx="9">
                  <c:v>0.058</c:v>
                </c:pt>
                <c:pt idx="10">
                  <c:v>0.055</c:v>
                </c:pt>
                <c:pt idx="11">
                  <c:v>0.02</c:v>
                </c:pt>
                <c:pt idx="12">
                  <c:v>0.018</c:v>
                </c:pt>
                <c:pt idx="13">
                  <c:v>0.01</c:v>
                </c:pt>
                <c:pt idx="14">
                  <c:v>0.012</c:v>
                </c:pt>
                <c:pt idx="15">
                  <c:v>-0.015</c:v>
                </c:pt>
                <c:pt idx="16">
                  <c:v>-0.01</c:v>
                </c:pt>
                <c:pt idx="17">
                  <c:v>0.00600000000000001</c:v>
                </c:pt>
                <c:pt idx="18">
                  <c:v>0.00300000000000001</c:v>
                </c:pt>
                <c:pt idx="19">
                  <c:v>-0.002</c:v>
                </c:pt>
                <c:pt idx="20">
                  <c:v>0.014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7823096"/>
        <c:axId val="2138011576"/>
      </c:barChart>
      <c:catAx>
        <c:axId val="2137823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31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6" b="1" i="0" u="none" strike="noStrike" baseline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8011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8011576"/>
        <c:scaling>
          <c:orientation val="minMax"/>
          <c:min val="-0.04"/>
        </c:scaling>
        <c:delete val="0"/>
        <c:axPos val="b"/>
        <c:title>
          <c:tx>
            <c:rich>
              <a:bodyPr/>
              <a:lstStyle/>
              <a:p>
                <a:pPr>
                  <a:defRPr sz="1381" b="1" i="0" u="none" strike="noStrike" baseline="0">
                    <a:solidFill>
                      <a:srgbClr val="333399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Annual % Change</a:t>
                </a:r>
              </a:p>
            </c:rich>
          </c:tx>
          <c:layout>
            <c:manualLayout>
              <c:xMode val="edge"/>
              <c:yMode val="edge"/>
              <c:x val="0.539379491805305"/>
              <c:y val="0.940037833242503"/>
            </c:manualLayout>
          </c:layout>
          <c:overlay val="0"/>
          <c:spPr>
            <a:noFill/>
            <a:ln w="25587">
              <a:noFill/>
            </a:ln>
          </c:spPr>
        </c:title>
        <c:numFmt formatCode="0.0%" sourceLinked="0"/>
        <c:majorTickMark val="out"/>
        <c:minorTickMark val="none"/>
        <c:tickLblPos val="nextTo"/>
        <c:spPr>
          <a:ln w="31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1" b="1" i="0" u="none" strike="noStrike" baseline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7823096"/>
        <c:crosses val="autoZero"/>
        <c:crossBetween val="between"/>
      </c:valAx>
      <c:spPr>
        <a:noFill/>
        <a:ln w="2551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3081097917"/>
          <c:y val="0.0286052318293302"/>
          <c:w val="0.819468726366831"/>
          <c:h val="0.78229657625884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Debt</c:v>
                </c:pt>
              </c:strCache>
            </c:strRef>
          </c:tx>
          <c:invertIfNegative val="0"/>
          <c:cat>
            <c:strRef>
              <c:f>Sheet1!$A$2:$A$18</c:f>
              <c:strCache>
                <c:ptCount val="17"/>
                <c:pt idx="0">
                  <c:v>Saudi Arabia</c:v>
                </c:pt>
                <c:pt idx="1">
                  <c:v>Russia</c:v>
                </c:pt>
                <c:pt idx="2">
                  <c:v>Indonesia</c:v>
                </c:pt>
                <c:pt idx="3">
                  <c:v>China</c:v>
                </c:pt>
                <c:pt idx="4">
                  <c:v>South Africa</c:v>
                </c:pt>
                <c:pt idx="5">
                  <c:v>Mexico</c:v>
                </c:pt>
                <c:pt idx="6">
                  <c:v>Argentina</c:v>
                </c:pt>
                <c:pt idx="7">
                  <c:v>Brazil</c:v>
                </c:pt>
                <c:pt idx="8">
                  <c:v>India</c:v>
                </c:pt>
                <c:pt idx="9">
                  <c:v>Spain</c:v>
                </c:pt>
                <c:pt idx="10">
                  <c:v>Germany</c:v>
                </c:pt>
                <c:pt idx="11">
                  <c:v>United Kingdom</c:v>
                </c:pt>
                <c:pt idx="12">
                  <c:v>Canada</c:v>
                </c:pt>
                <c:pt idx="13">
                  <c:v>France</c:v>
                </c:pt>
                <c:pt idx="14">
                  <c:v>United States</c:v>
                </c:pt>
                <c:pt idx="15">
                  <c:v>Italy</c:v>
                </c:pt>
                <c:pt idx="16">
                  <c:v>Japan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7.523999999999996</c:v>
                </c:pt>
                <c:pt idx="1">
                  <c:v>9.601000000000001</c:v>
                </c:pt>
                <c:pt idx="2">
                  <c:v>25.03</c:v>
                </c:pt>
                <c:pt idx="3">
                  <c:v>25.843</c:v>
                </c:pt>
                <c:pt idx="4">
                  <c:v>38.76600000000001</c:v>
                </c:pt>
                <c:pt idx="5">
                  <c:v>43.813</c:v>
                </c:pt>
                <c:pt idx="6">
                  <c:v>44.203</c:v>
                </c:pt>
                <c:pt idx="7">
                  <c:v>66.18099999999998</c:v>
                </c:pt>
                <c:pt idx="8">
                  <c:v>68.05299999999998</c:v>
                </c:pt>
                <c:pt idx="9">
                  <c:v>68.471</c:v>
                </c:pt>
                <c:pt idx="10">
                  <c:v>81.506</c:v>
                </c:pt>
                <c:pt idx="11">
                  <c:v>82.495</c:v>
                </c:pt>
                <c:pt idx="12">
                  <c:v>84.953</c:v>
                </c:pt>
                <c:pt idx="13">
                  <c:v>86.262</c:v>
                </c:pt>
                <c:pt idx="14">
                  <c:v>102.9370000000002</c:v>
                </c:pt>
                <c:pt idx="15">
                  <c:v>120.106</c:v>
                </c:pt>
                <c:pt idx="16">
                  <c:v>229.773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38937416"/>
        <c:axId val="-2138934440"/>
        <c:axId val="0"/>
      </c:bar3DChart>
      <c:catAx>
        <c:axId val="-21389374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-2138934440"/>
        <c:crosses val="autoZero"/>
        <c:auto val="1"/>
        <c:lblAlgn val="ctr"/>
        <c:lblOffset val="100"/>
        <c:noMultiLvlLbl val="0"/>
      </c:catAx>
      <c:valAx>
        <c:axId val="-2138934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1" i="0" u="none" strike="noStrike" baseline="0" dirty="0" smtClean="0">
                    <a:effectLst/>
                  </a:rPr>
                  <a:t>General </a:t>
                </a:r>
                <a:r>
                  <a:rPr lang="en-US" sz="1600" dirty="0" smtClean="0"/>
                  <a:t>Government </a:t>
                </a:r>
                <a:r>
                  <a:rPr lang="en-US" sz="1600" b="1" i="0" u="none" strike="noStrike" baseline="0" dirty="0" smtClean="0">
                    <a:effectLst/>
                  </a:rPr>
                  <a:t>Gross </a:t>
                </a:r>
                <a:r>
                  <a:rPr lang="en-US" sz="1600" dirty="0" smtClean="0"/>
                  <a:t>Debt</a:t>
                </a:r>
                <a:r>
                  <a:rPr lang="en-US" sz="1600" baseline="0" dirty="0" smtClean="0"/>
                  <a:t> in Percent of GDP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279286333911652"/>
              <c:y val="0.8962113258569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38937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54861398904084"/>
          <c:y val="0.0305555555555556"/>
          <c:w val="0.718023776439716"/>
          <c:h val="0.83797222222222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600600600600601"/>
                  <c:y val="0.006097560975609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Utilities</c:v>
                </c:pt>
                <c:pt idx="1">
                  <c:v>Energy</c:v>
                </c:pt>
                <c:pt idx="2">
                  <c:v>Consumer Staples</c:v>
                </c:pt>
                <c:pt idx="3">
                  <c:v>Materials</c:v>
                </c:pt>
                <c:pt idx="4">
                  <c:v>Industrials</c:v>
                </c:pt>
                <c:pt idx="5">
                  <c:v>Technology</c:v>
                </c:pt>
                <c:pt idx="6">
                  <c:v>Health Care</c:v>
                </c:pt>
                <c:pt idx="7">
                  <c:v>Consumer Discretionary</c:v>
                </c:pt>
                <c:pt idx="8">
                  <c:v>Financial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-0.00660279284088681</c:v>
                </c:pt>
                <c:pt idx="1">
                  <c:v>0.00302220481034263</c:v>
                </c:pt>
                <c:pt idx="2">
                  <c:v>0.0795153234260345</c:v>
                </c:pt>
                <c:pt idx="3">
                  <c:v>0.0847906875068314</c:v>
                </c:pt>
                <c:pt idx="4">
                  <c:v>0.0942421969653261</c:v>
                </c:pt>
                <c:pt idx="5">
                  <c:v>0.117363839457669</c:v>
                </c:pt>
                <c:pt idx="6">
                  <c:v>0.141946136764791</c:v>
                </c:pt>
                <c:pt idx="7">
                  <c:v>0.198747768362294</c:v>
                </c:pt>
                <c:pt idx="8">
                  <c:v>0.235143481208104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36455016"/>
        <c:axId val="-2137533576"/>
        <c:axId val="0"/>
      </c:bar3DChart>
      <c:catAx>
        <c:axId val="-2136455016"/>
        <c:scaling>
          <c:orientation val="minMax"/>
        </c:scaling>
        <c:delete val="0"/>
        <c:axPos val="l"/>
        <c:majorTickMark val="out"/>
        <c:minorTickMark val="none"/>
        <c:tickLblPos val="low"/>
        <c:txPr>
          <a:bodyPr/>
          <a:lstStyle/>
          <a:p>
            <a:pPr>
              <a:defRPr sz="1500" b="0" baseline="0"/>
            </a:pPr>
            <a:endParaRPr lang="en-US"/>
          </a:p>
        </c:txPr>
        <c:crossAx val="-2137533576"/>
        <c:crosses val="autoZero"/>
        <c:auto val="1"/>
        <c:lblAlgn val="ctr"/>
        <c:lblOffset val="100"/>
        <c:noMultiLvlLbl val="0"/>
      </c:catAx>
      <c:valAx>
        <c:axId val="-2137533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 smtClean="0"/>
                  <a:t>12-month percent change</a:t>
                </a:r>
                <a:endParaRPr lang="en-US" sz="1200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-2136455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Sheet1!$A$2:$A$146</c:f>
              <c:numCache>
                <c:formatCode>mmm\-yy</c:formatCode>
                <c:ptCount val="145"/>
                <c:pt idx="0">
                  <c:v>36892.0</c:v>
                </c:pt>
                <c:pt idx="1">
                  <c:v>36923.0</c:v>
                </c:pt>
                <c:pt idx="2">
                  <c:v>36951.0</c:v>
                </c:pt>
                <c:pt idx="3">
                  <c:v>36982.0</c:v>
                </c:pt>
                <c:pt idx="4">
                  <c:v>37012.0</c:v>
                </c:pt>
                <c:pt idx="5">
                  <c:v>37043.0</c:v>
                </c:pt>
                <c:pt idx="6">
                  <c:v>37073.0</c:v>
                </c:pt>
                <c:pt idx="7">
                  <c:v>37104.0</c:v>
                </c:pt>
                <c:pt idx="8">
                  <c:v>37135.0</c:v>
                </c:pt>
                <c:pt idx="9">
                  <c:v>37165.0</c:v>
                </c:pt>
                <c:pt idx="10">
                  <c:v>37196.0</c:v>
                </c:pt>
                <c:pt idx="11">
                  <c:v>37226.0</c:v>
                </c:pt>
                <c:pt idx="12">
                  <c:v>37257.0</c:v>
                </c:pt>
                <c:pt idx="13">
                  <c:v>37288.0</c:v>
                </c:pt>
                <c:pt idx="14">
                  <c:v>37316.0</c:v>
                </c:pt>
                <c:pt idx="15">
                  <c:v>37347.0</c:v>
                </c:pt>
                <c:pt idx="16">
                  <c:v>37377.0</c:v>
                </c:pt>
                <c:pt idx="17">
                  <c:v>37408.0</c:v>
                </c:pt>
                <c:pt idx="18">
                  <c:v>37438.0</c:v>
                </c:pt>
                <c:pt idx="19">
                  <c:v>37469.0</c:v>
                </c:pt>
                <c:pt idx="20">
                  <c:v>37500.0</c:v>
                </c:pt>
                <c:pt idx="21">
                  <c:v>37530.0</c:v>
                </c:pt>
                <c:pt idx="22">
                  <c:v>37561.0</c:v>
                </c:pt>
                <c:pt idx="23">
                  <c:v>37591.0</c:v>
                </c:pt>
                <c:pt idx="24">
                  <c:v>37622.0</c:v>
                </c:pt>
                <c:pt idx="25">
                  <c:v>37653.0</c:v>
                </c:pt>
                <c:pt idx="26">
                  <c:v>37681.0</c:v>
                </c:pt>
                <c:pt idx="27">
                  <c:v>37712.0</c:v>
                </c:pt>
                <c:pt idx="28">
                  <c:v>37742.0</c:v>
                </c:pt>
                <c:pt idx="29">
                  <c:v>37773.0</c:v>
                </c:pt>
                <c:pt idx="30">
                  <c:v>37803.0</c:v>
                </c:pt>
                <c:pt idx="31">
                  <c:v>37834.0</c:v>
                </c:pt>
                <c:pt idx="32">
                  <c:v>37865.0</c:v>
                </c:pt>
                <c:pt idx="33">
                  <c:v>37895.0</c:v>
                </c:pt>
                <c:pt idx="34">
                  <c:v>37926.0</c:v>
                </c:pt>
                <c:pt idx="35">
                  <c:v>37956.0</c:v>
                </c:pt>
                <c:pt idx="36">
                  <c:v>37987.0</c:v>
                </c:pt>
                <c:pt idx="37">
                  <c:v>38018.0</c:v>
                </c:pt>
                <c:pt idx="38">
                  <c:v>38047.0</c:v>
                </c:pt>
                <c:pt idx="39">
                  <c:v>38078.0</c:v>
                </c:pt>
                <c:pt idx="40">
                  <c:v>38108.0</c:v>
                </c:pt>
                <c:pt idx="41">
                  <c:v>38139.0</c:v>
                </c:pt>
                <c:pt idx="42">
                  <c:v>38169.0</c:v>
                </c:pt>
                <c:pt idx="43">
                  <c:v>38200.0</c:v>
                </c:pt>
                <c:pt idx="44">
                  <c:v>38231.0</c:v>
                </c:pt>
                <c:pt idx="45">
                  <c:v>38261.0</c:v>
                </c:pt>
                <c:pt idx="46">
                  <c:v>38292.0</c:v>
                </c:pt>
                <c:pt idx="47">
                  <c:v>38322.0</c:v>
                </c:pt>
                <c:pt idx="48">
                  <c:v>38353.0</c:v>
                </c:pt>
                <c:pt idx="49">
                  <c:v>38384.0</c:v>
                </c:pt>
                <c:pt idx="50">
                  <c:v>38412.0</c:v>
                </c:pt>
                <c:pt idx="51">
                  <c:v>38443.0</c:v>
                </c:pt>
                <c:pt idx="52">
                  <c:v>38473.0</c:v>
                </c:pt>
                <c:pt idx="53">
                  <c:v>38504.0</c:v>
                </c:pt>
                <c:pt idx="54">
                  <c:v>38534.0</c:v>
                </c:pt>
                <c:pt idx="55">
                  <c:v>38565.0</c:v>
                </c:pt>
                <c:pt idx="56">
                  <c:v>38596.0</c:v>
                </c:pt>
                <c:pt idx="57">
                  <c:v>38626.0</c:v>
                </c:pt>
                <c:pt idx="58">
                  <c:v>38657.0</c:v>
                </c:pt>
                <c:pt idx="59">
                  <c:v>38687.0</c:v>
                </c:pt>
                <c:pt idx="60">
                  <c:v>38718.0</c:v>
                </c:pt>
                <c:pt idx="61">
                  <c:v>38749.0</c:v>
                </c:pt>
                <c:pt idx="62">
                  <c:v>38777.0</c:v>
                </c:pt>
                <c:pt idx="63">
                  <c:v>38808.0</c:v>
                </c:pt>
                <c:pt idx="64">
                  <c:v>38838.0</c:v>
                </c:pt>
                <c:pt idx="65">
                  <c:v>38869.0</c:v>
                </c:pt>
                <c:pt idx="66">
                  <c:v>38899.0</c:v>
                </c:pt>
                <c:pt idx="67">
                  <c:v>38930.0</c:v>
                </c:pt>
                <c:pt idx="68">
                  <c:v>38961.0</c:v>
                </c:pt>
                <c:pt idx="69">
                  <c:v>38991.0</c:v>
                </c:pt>
                <c:pt idx="70">
                  <c:v>39022.0</c:v>
                </c:pt>
                <c:pt idx="71">
                  <c:v>39052.0</c:v>
                </c:pt>
                <c:pt idx="72">
                  <c:v>39083.0</c:v>
                </c:pt>
                <c:pt idx="73">
                  <c:v>39114.0</c:v>
                </c:pt>
                <c:pt idx="74">
                  <c:v>39142.0</c:v>
                </c:pt>
                <c:pt idx="75">
                  <c:v>39173.0</c:v>
                </c:pt>
                <c:pt idx="76">
                  <c:v>39203.0</c:v>
                </c:pt>
                <c:pt idx="77">
                  <c:v>39234.0</c:v>
                </c:pt>
                <c:pt idx="78">
                  <c:v>39264.0</c:v>
                </c:pt>
                <c:pt idx="79">
                  <c:v>39295.0</c:v>
                </c:pt>
                <c:pt idx="80">
                  <c:v>39326.0</c:v>
                </c:pt>
                <c:pt idx="81">
                  <c:v>39356.0</c:v>
                </c:pt>
                <c:pt idx="82">
                  <c:v>39387.0</c:v>
                </c:pt>
                <c:pt idx="83">
                  <c:v>39417.0</c:v>
                </c:pt>
                <c:pt idx="84">
                  <c:v>39448.0</c:v>
                </c:pt>
                <c:pt idx="85">
                  <c:v>39479.0</c:v>
                </c:pt>
                <c:pt idx="86">
                  <c:v>39508.0</c:v>
                </c:pt>
                <c:pt idx="87">
                  <c:v>39539.0</c:v>
                </c:pt>
                <c:pt idx="88">
                  <c:v>39569.0</c:v>
                </c:pt>
                <c:pt idx="89">
                  <c:v>39600.0</c:v>
                </c:pt>
                <c:pt idx="90">
                  <c:v>39630.0</c:v>
                </c:pt>
                <c:pt idx="91">
                  <c:v>39661.0</c:v>
                </c:pt>
                <c:pt idx="92">
                  <c:v>39692.0</c:v>
                </c:pt>
                <c:pt idx="93">
                  <c:v>39722.0</c:v>
                </c:pt>
                <c:pt idx="94">
                  <c:v>39753.0</c:v>
                </c:pt>
                <c:pt idx="95">
                  <c:v>39783.0</c:v>
                </c:pt>
                <c:pt idx="96">
                  <c:v>39814.0</c:v>
                </c:pt>
                <c:pt idx="97">
                  <c:v>39845.0</c:v>
                </c:pt>
                <c:pt idx="98">
                  <c:v>39873.0</c:v>
                </c:pt>
                <c:pt idx="99">
                  <c:v>39904.0</c:v>
                </c:pt>
                <c:pt idx="100">
                  <c:v>39934.0</c:v>
                </c:pt>
                <c:pt idx="101">
                  <c:v>39965.0</c:v>
                </c:pt>
                <c:pt idx="102">
                  <c:v>39995.0</c:v>
                </c:pt>
                <c:pt idx="103">
                  <c:v>40026.0</c:v>
                </c:pt>
                <c:pt idx="104">
                  <c:v>40057.0</c:v>
                </c:pt>
                <c:pt idx="105">
                  <c:v>40087.0</c:v>
                </c:pt>
                <c:pt idx="106">
                  <c:v>40118.0</c:v>
                </c:pt>
                <c:pt idx="107">
                  <c:v>40148.0</c:v>
                </c:pt>
                <c:pt idx="108">
                  <c:v>40179.0</c:v>
                </c:pt>
                <c:pt idx="109">
                  <c:v>40210.0</c:v>
                </c:pt>
                <c:pt idx="110">
                  <c:v>40238.0</c:v>
                </c:pt>
                <c:pt idx="111">
                  <c:v>40269.0</c:v>
                </c:pt>
                <c:pt idx="112">
                  <c:v>40299.0</c:v>
                </c:pt>
                <c:pt idx="113">
                  <c:v>40330.0</c:v>
                </c:pt>
                <c:pt idx="114">
                  <c:v>40360.0</c:v>
                </c:pt>
                <c:pt idx="115">
                  <c:v>40391.0</c:v>
                </c:pt>
                <c:pt idx="116">
                  <c:v>40422.0</c:v>
                </c:pt>
                <c:pt idx="117">
                  <c:v>40452.0</c:v>
                </c:pt>
                <c:pt idx="118">
                  <c:v>40483.0</c:v>
                </c:pt>
                <c:pt idx="119">
                  <c:v>40513.0</c:v>
                </c:pt>
                <c:pt idx="120">
                  <c:v>40544.0</c:v>
                </c:pt>
                <c:pt idx="121">
                  <c:v>40575.0</c:v>
                </c:pt>
                <c:pt idx="122">
                  <c:v>40603.0</c:v>
                </c:pt>
                <c:pt idx="123">
                  <c:v>40634.0</c:v>
                </c:pt>
                <c:pt idx="124">
                  <c:v>40664.0</c:v>
                </c:pt>
                <c:pt idx="125">
                  <c:v>40695.0</c:v>
                </c:pt>
                <c:pt idx="126">
                  <c:v>40725.0</c:v>
                </c:pt>
                <c:pt idx="127">
                  <c:v>40756.0</c:v>
                </c:pt>
                <c:pt idx="128">
                  <c:v>40787.0</c:v>
                </c:pt>
                <c:pt idx="129">
                  <c:v>40817.0</c:v>
                </c:pt>
                <c:pt idx="130">
                  <c:v>40848.0</c:v>
                </c:pt>
                <c:pt idx="131">
                  <c:v>40878.0</c:v>
                </c:pt>
                <c:pt idx="132">
                  <c:v>40909.0</c:v>
                </c:pt>
                <c:pt idx="133">
                  <c:v>40940.0</c:v>
                </c:pt>
                <c:pt idx="134">
                  <c:v>40969.0</c:v>
                </c:pt>
                <c:pt idx="135">
                  <c:v>41000.0</c:v>
                </c:pt>
                <c:pt idx="136">
                  <c:v>41030.0</c:v>
                </c:pt>
                <c:pt idx="137">
                  <c:v>41061.0</c:v>
                </c:pt>
                <c:pt idx="138">
                  <c:v>41091.0</c:v>
                </c:pt>
                <c:pt idx="139">
                  <c:v>41122.0</c:v>
                </c:pt>
                <c:pt idx="140">
                  <c:v>41153.0</c:v>
                </c:pt>
                <c:pt idx="141">
                  <c:v>41183.0</c:v>
                </c:pt>
                <c:pt idx="142">
                  <c:v>41214.0</c:v>
                </c:pt>
                <c:pt idx="143">
                  <c:v>41244.0</c:v>
                </c:pt>
                <c:pt idx="144">
                  <c:v>41275.0</c:v>
                </c:pt>
              </c:numCache>
            </c:numRef>
          </c:cat>
          <c:val>
            <c:numRef>
              <c:f>Sheet1!$B$2:$B$146</c:f>
              <c:numCache>
                <c:formatCode>General</c:formatCode>
                <c:ptCount val="145"/>
                <c:pt idx="0">
                  <c:v>91.3911</c:v>
                </c:pt>
                <c:pt idx="1">
                  <c:v>90.8202</c:v>
                </c:pt>
                <c:pt idx="2">
                  <c:v>90.55579999999996</c:v>
                </c:pt>
                <c:pt idx="3">
                  <c:v>90.3198</c:v>
                </c:pt>
                <c:pt idx="4">
                  <c:v>89.6483</c:v>
                </c:pt>
                <c:pt idx="5">
                  <c:v>89.0779</c:v>
                </c:pt>
                <c:pt idx="6">
                  <c:v>88.67399999999998</c:v>
                </c:pt>
                <c:pt idx="7">
                  <c:v>88.44900000000002</c:v>
                </c:pt>
                <c:pt idx="8">
                  <c:v>88.15139999999998</c:v>
                </c:pt>
                <c:pt idx="9">
                  <c:v>87.7031</c:v>
                </c:pt>
                <c:pt idx="10">
                  <c:v>87.2363</c:v>
                </c:pt>
                <c:pt idx="11">
                  <c:v>87.2539</c:v>
                </c:pt>
                <c:pt idx="12">
                  <c:v>87.7665</c:v>
                </c:pt>
                <c:pt idx="13">
                  <c:v>87.73670000000001</c:v>
                </c:pt>
                <c:pt idx="14">
                  <c:v>88.4206</c:v>
                </c:pt>
                <c:pt idx="15">
                  <c:v>88.76420000000004</c:v>
                </c:pt>
                <c:pt idx="16">
                  <c:v>89.267</c:v>
                </c:pt>
                <c:pt idx="17">
                  <c:v>90.10889999999996</c:v>
                </c:pt>
                <c:pt idx="18">
                  <c:v>89.79960000000002</c:v>
                </c:pt>
                <c:pt idx="19">
                  <c:v>89.93760000000006</c:v>
                </c:pt>
                <c:pt idx="20">
                  <c:v>89.9938</c:v>
                </c:pt>
                <c:pt idx="21">
                  <c:v>89.67569999999998</c:v>
                </c:pt>
                <c:pt idx="22">
                  <c:v>90.14239999999998</c:v>
                </c:pt>
                <c:pt idx="23">
                  <c:v>89.662</c:v>
                </c:pt>
                <c:pt idx="24">
                  <c:v>90.3606</c:v>
                </c:pt>
                <c:pt idx="25">
                  <c:v>90.6969</c:v>
                </c:pt>
                <c:pt idx="26">
                  <c:v>90.54</c:v>
                </c:pt>
                <c:pt idx="27">
                  <c:v>89.7862</c:v>
                </c:pt>
                <c:pt idx="28">
                  <c:v>89.7988</c:v>
                </c:pt>
                <c:pt idx="29">
                  <c:v>89.8305</c:v>
                </c:pt>
                <c:pt idx="30">
                  <c:v>90.10219999999998</c:v>
                </c:pt>
                <c:pt idx="31">
                  <c:v>90.02559999999998</c:v>
                </c:pt>
                <c:pt idx="32">
                  <c:v>90.552</c:v>
                </c:pt>
                <c:pt idx="33">
                  <c:v>90.4909</c:v>
                </c:pt>
                <c:pt idx="34">
                  <c:v>91.1972</c:v>
                </c:pt>
                <c:pt idx="35">
                  <c:v>91.1677</c:v>
                </c:pt>
                <c:pt idx="36">
                  <c:v>91.4129</c:v>
                </c:pt>
                <c:pt idx="37">
                  <c:v>91.94780000000004</c:v>
                </c:pt>
                <c:pt idx="38">
                  <c:v>91.4088</c:v>
                </c:pt>
                <c:pt idx="39">
                  <c:v>91.80529999999998</c:v>
                </c:pt>
                <c:pt idx="40">
                  <c:v>92.4737</c:v>
                </c:pt>
                <c:pt idx="41">
                  <c:v>91.6612</c:v>
                </c:pt>
                <c:pt idx="42">
                  <c:v>92.333</c:v>
                </c:pt>
                <c:pt idx="43">
                  <c:v>92.58</c:v>
                </c:pt>
                <c:pt idx="44">
                  <c:v>92.54960000000002</c:v>
                </c:pt>
                <c:pt idx="45">
                  <c:v>93.4621</c:v>
                </c:pt>
                <c:pt idx="46">
                  <c:v>93.65069999999998</c:v>
                </c:pt>
                <c:pt idx="47">
                  <c:v>94.2834</c:v>
                </c:pt>
                <c:pt idx="48">
                  <c:v>94.7802</c:v>
                </c:pt>
                <c:pt idx="49">
                  <c:v>95.38039999999998</c:v>
                </c:pt>
                <c:pt idx="50">
                  <c:v>95.30130000000001</c:v>
                </c:pt>
                <c:pt idx="51">
                  <c:v>95.3483</c:v>
                </c:pt>
                <c:pt idx="52">
                  <c:v>95.5193</c:v>
                </c:pt>
                <c:pt idx="53">
                  <c:v>95.8865</c:v>
                </c:pt>
                <c:pt idx="54">
                  <c:v>95.7483</c:v>
                </c:pt>
                <c:pt idx="55">
                  <c:v>95.88939999999998</c:v>
                </c:pt>
                <c:pt idx="56">
                  <c:v>93.98720000000004</c:v>
                </c:pt>
                <c:pt idx="57">
                  <c:v>95.16299999999998</c:v>
                </c:pt>
                <c:pt idx="58">
                  <c:v>96.0617</c:v>
                </c:pt>
                <c:pt idx="59">
                  <c:v>96.6672</c:v>
                </c:pt>
                <c:pt idx="60">
                  <c:v>96.7924</c:v>
                </c:pt>
                <c:pt idx="61">
                  <c:v>96.88089999999998</c:v>
                </c:pt>
                <c:pt idx="62">
                  <c:v>97.07679999999996</c:v>
                </c:pt>
                <c:pt idx="63">
                  <c:v>97.5199</c:v>
                </c:pt>
                <c:pt idx="64">
                  <c:v>97.3547</c:v>
                </c:pt>
                <c:pt idx="65">
                  <c:v>97.7055</c:v>
                </c:pt>
                <c:pt idx="66">
                  <c:v>97.8175</c:v>
                </c:pt>
                <c:pt idx="67">
                  <c:v>98.0079</c:v>
                </c:pt>
                <c:pt idx="68">
                  <c:v>97.8451</c:v>
                </c:pt>
                <c:pt idx="69">
                  <c:v>97.7651</c:v>
                </c:pt>
                <c:pt idx="70">
                  <c:v>97.64839999999998</c:v>
                </c:pt>
                <c:pt idx="71">
                  <c:v>98.6644</c:v>
                </c:pt>
                <c:pt idx="72">
                  <c:v>98.23110000000002</c:v>
                </c:pt>
                <c:pt idx="73">
                  <c:v>99.3974</c:v>
                </c:pt>
                <c:pt idx="74">
                  <c:v>99.3941</c:v>
                </c:pt>
                <c:pt idx="75">
                  <c:v>100.1649</c:v>
                </c:pt>
                <c:pt idx="76">
                  <c:v>100.1037</c:v>
                </c:pt>
                <c:pt idx="77">
                  <c:v>100.097</c:v>
                </c:pt>
                <c:pt idx="78">
                  <c:v>100.1781</c:v>
                </c:pt>
                <c:pt idx="79">
                  <c:v>100.2117</c:v>
                </c:pt>
                <c:pt idx="80">
                  <c:v>100.7018</c:v>
                </c:pt>
                <c:pt idx="81">
                  <c:v>100.1437</c:v>
                </c:pt>
                <c:pt idx="82">
                  <c:v>100.6346</c:v>
                </c:pt>
                <c:pt idx="83">
                  <c:v>100.742</c:v>
                </c:pt>
                <c:pt idx="84">
                  <c:v>100.437</c:v>
                </c:pt>
                <c:pt idx="85">
                  <c:v>100.2821</c:v>
                </c:pt>
                <c:pt idx="86">
                  <c:v>99.9291</c:v>
                </c:pt>
                <c:pt idx="87">
                  <c:v>99.14589999999998</c:v>
                </c:pt>
                <c:pt idx="88">
                  <c:v>98.6404</c:v>
                </c:pt>
                <c:pt idx="89">
                  <c:v>98.3635</c:v>
                </c:pt>
                <c:pt idx="90">
                  <c:v>97.897</c:v>
                </c:pt>
                <c:pt idx="91">
                  <c:v>96.2339</c:v>
                </c:pt>
                <c:pt idx="92">
                  <c:v>92.264</c:v>
                </c:pt>
                <c:pt idx="93">
                  <c:v>93.0181</c:v>
                </c:pt>
                <c:pt idx="94">
                  <c:v>91.87949999999998</c:v>
                </c:pt>
                <c:pt idx="95">
                  <c:v>89.37439999999998</c:v>
                </c:pt>
                <c:pt idx="96">
                  <c:v>87.37779999999998</c:v>
                </c:pt>
                <c:pt idx="97">
                  <c:v>86.87669999999998</c:v>
                </c:pt>
                <c:pt idx="98">
                  <c:v>85.44010000000004</c:v>
                </c:pt>
                <c:pt idx="99">
                  <c:v>84.70670000000001</c:v>
                </c:pt>
                <c:pt idx="100">
                  <c:v>83.8149</c:v>
                </c:pt>
                <c:pt idx="101">
                  <c:v>83.4577</c:v>
                </c:pt>
                <c:pt idx="102">
                  <c:v>84.2633</c:v>
                </c:pt>
                <c:pt idx="103">
                  <c:v>85.142</c:v>
                </c:pt>
                <c:pt idx="104">
                  <c:v>85.68049999999998</c:v>
                </c:pt>
                <c:pt idx="105">
                  <c:v>85.8546</c:v>
                </c:pt>
                <c:pt idx="106">
                  <c:v>86.1649</c:v>
                </c:pt>
                <c:pt idx="107">
                  <c:v>86.5639</c:v>
                </c:pt>
                <c:pt idx="108">
                  <c:v>87.41420000000005</c:v>
                </c:pt>
                <c:pt idx="109">
                  <c:v>87.7686</c:v>
                </c:pt>
                <c:pt idx="110">
                  <c:v>88.3369</c:v>
                </c:pt>
                <c:pt idx="111">
                  <c:v>88.69869999999998</c:v>
                </c:pt>
                <c:pt idx="112">
                  <c:v>90.0893</c:v>
                </c:pt>
                <c:pt idx="113">
                  <c:v>90.2423</c:v>
                </c:pt>
                <c:pt idx="114">
                  <c:v>90.8695</c:v>
                </c:pt>
                <c:pt idx="115">
                  <c:v>91.06460000000002</c:v>
                </c:pt>
                <c:pt idx="116">
                  <c:v>91.4408</c:v>
                </c:pt>
                <c:pt idx="117">
                  <c:v>91.0978</c:v>
                </c:pt>
                <c:pt idx="118">
                  <c:v>91.364</c:v>
                </c:pt>
                <c:pt idx="119">
                  <c:v>92.3987</c:v>
                </c:pt>
                <c:pt idx="120">
                  <c:v>92.4721</c:v>
                </c:pt>
                <c:pt idx="121">
                  <c:v>92.2938</c:v>
                </c:pt>
                <c:pt idx="122">
                  <c:v>93.0542</c:v>
                </c:pt>
                <c:pt idx="123">
                  <c:v>92.6332</c:v>
                </c:pt>
                <c:pt idx="124">
                  <c:v>92.9421</c:v>
                </c:pt>
                <c:pt idx="125">
                  <c:v>93.07049999999998</c:v>
                </c:pt>
                <c:pt idx="126">
                  <c:v>93.9305</c:v>
                </c:pt>
                <c:pt idx="127">
                  <c:v>94.1845</c:v>
                </c:pt>
                <c:pt idx="128">
                  <c:v>94.38</c:v>
                </c:pt>
                <c:pt idx="129">
                  <c:v>94.9389</c:v>
                </c:pt>
                <c:pt idx="130">
                  <c:v>95.12169999999998</c:v>
                </c:pt>
                <c:pt idx="131">
                  <c:v>95.939</c:v>
                </c:pt>
                <c:pt idx="132">
                  <c:v>96.5925</c:v>
                </c:pt>
                <c:pt idx="133">
                  <c:v>97.0514</c:v>
                </c:pt>
                <c:pt idx="134">
                  <c:v>96.4705</c:v>
                </c:pt>
                <c:pt idx="135">
                  <c:v>97.27209999999998</c:v>
                </c:pt>
                <c:pt idx="136">
                  <c:v>97.2586</c:v>
                </c:pt>
                <c:pt idx="137">
                  <c:v>97.27979999999998</c:v>
                </c:pt>
                <c:pt idx="138">
                  <c:v>97.9305</c:v>
                </c:pt>
                <c:pt idx="139">
                  <c:v>97.007</c:v>
                </c:pt>
                <c:pt idx="140">
                  <c:v>97.2185</c:v>
                </c:pt>
                <c:pt idx="141">
                  <c:v>96.95879999999998</c:v>
                </c:pt>
                <c:pt idx="142">
                  <c:v>98.3495</c:v>
                </c:pt>
                <c:pt idx="143">
                  <c:v>98.71870000000001</c:v>
                </c:pt>
                <c:pt idx="144">
                  <c:v>98.6212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1592936"/>
        <c:axId val="-2121602376"/>
        <c:axId val="0"/>
      </c:bar3DChart>
      <c:dateAx>
        <c:axId val="-2121592936"/>
        <c:scaling>
          <c:orientation val="minMax"/>
          <c:min val="36923.0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21602376"/>
        <c:crosses val="autoZero"/>
        <c:auto val="1"/>
        <c:lblOffset val="100"/>
        <c:baseTimeUnit val="months"/>
        <c:majorUnit val="4.0"/>
        <c:majorTimeUnit val="months"/>
      </c:dateAx>
      <c:valAx>
        <c:axId val="-2121602376"/>
        <c:scaling>
          <c:orientation val="minMax"/>
          <c:min val="8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Index</a:t>
                </a:r>
                <a:r>
                  <a:rPr lang="en-US" sz="1200" baseline="0" dirty="0" smtClean="0"/>
                  <a:t> (2007 = 100)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-2121592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Sheet1!$A$2:$A$93</c:f>
              <c:strCache>
                <c:ptCount val="92"/>
                <c:pt idx="0">
                  <c:v>1990Q1</c:v>
                </c:pt>
                <c:pt idx="1">
                  <c:v>1990Q2</c:v>
                </c:pt>
                <c:pt idx="2">
                  <c:v>1990Q3</c:v>
                </c:pt>
                <c:pt idx="3">
                  <c:v>1990Q4</c:v>
                </c:pt>
                <c:pt idx="4">
                  <c:v>1991Q1</c:v>
                </c:pt>
                <c:pt idx="5">
                  <c:v>1991Q2</c:v>
                </c:pt>
                <c:pt idx="6">
                  <c:v>1991Q3</c:v>
                </c:pt>
                <c:pt idx="7">
                  <c:v>1991Q4</c:v>
                </c:pt>
                <c:pt idx="8">
                  <c:v>1992Q1</c:v>
                </c:pt>
                <c:pt idx="9">
                  <c:v>1992Q2</c:v>
                </c:pt>
                <c:pt idx="10">
                  <c:v>1992Q3</c:v>
                </c:pt>
                <c:pt idx="11">
                  <c:v>1992Q4</c:v>
                </c:pt>
                <c:pt idx="12">
                  <c:v>1993Q1</c:v>
                </c:pt>
                <c:pt idx="13">
                  <c:v>1993Q2</c:v>
                </c:pt>
                <c:pt idx="14">
                  <c:v>1993Q3</c:v>
                </c:pt>
                <c:pt idx="15">
                  <c:v>1993Q4</c:v>
                </c:pt>
                <c:pt idx="16">
                  <c:v>1994Q1</c:v>
                </c:pt>
                <c:pt idx="17">
                  <c:v>1994Q2</c:v>
                </c:pt>
                <c:pt idx="18">
                  <c:v>1994Q3</c:v>
                </c:pt>
                <c:pt idx="19">
                  <c:v>1994Q4</c:v>
                </c:pt>
                <c:pt idx="20">
                  <c:v>1995Q1</c:v>
                </c:pt>
                <c:pt idx="21">
                  <c:v>1995Q2</c:v>
                </c:pt>
                <c:pt idx="22">
                  <c:v>1995Q3</c:v>
                </c:pt>
                <c:pt idx="23">
                  <c:v>1995Q4</c:v>
                </c:pt>
                <c:pt idx="24">
                  <c:v>1996Q1</c:v>
                </c:pt>
                <c:pt idx="25">
                  <c:v>1996Q2</c:v>
                </c:pt>
                <c:pt idx="26">
                  <c:v>1996Q3</c:v>
                </c:pt>
                <c:pt idx="27">
                  <c:v>1996Q4</c:v>
                </c:pt>
                <c:pt idx="28">
                  <c:v>1997Q1</c:v>
                </c:pt>
                <c:pt idx="29">
                  <c:v>1997Q2</c:v>
                </c:pt>
                <c:pt idx="30">
                  <c:v>1997Q3</c:v>
                </c:pt>
                <c:pt idx="31">
                  <c:v>1997Q4</c:v>
                </c:pt>
                <c:pt idx="32">
                  <c:v>1998Q1</c:v>
                </c:pt>
                <c:pt idx="33">
                  <c:v>1998Q2</c:v>
                </c:pt>
                <c:pt idx="34">
                  <c:v>1998Q3</c:v>
                </c:pt>
                <c:pt idx="35">
                  <c:v>1998Q4</c:v>
                </c:pt>
                <c:pt idx="36">
                  <c:v>1999Q1</c:v>
                </c:pt>
                <c:pt idx="37">
                  <c:v>1999Q2</c:v>
                </c:pt>
                <c:pt idx="38">
                  <c:v>1999Q3</c:v>
                </c:pt>
                <c:pt idx="39">
                  <c:v>1999Q4</c:v>
                </c:pt>
                <c:pt idx="40">
                  <c:v>2000Q1</c:v>
                </c:pt>
                <c:pt idx="41">
                  <c:v>2000Q2</c:v>
                </c:pt>
                <c:pt idx="42">
                  <c:v>2000Q3</c:v>
                </c:pt>
                <c:pt idx="43">
                  <c:v>2000Q4</c:v>
                </c:pt>
                <c:pt idx="44">
                  <c:v>2001Q1</c:v>
                </c:pt>
                <c:pt idx="45">
                  <c:v>2001Q2</c:v>
                </c:pt>
                <c:pt idx="46">
                  <c:v>2001Q3</c:v>
                </c:pt>
                <c:pt idx="47">
                  <c:v>2001Q4</c:v>
                </c:pt>
                <c:pt idx="48">
                  <c:v>2002Q1</c:v>
                </c:pt>
                <c:pt idx="49">
                  <c:v>2002Q2</c:v>
                </c:pt>
                <c:pt idx="50">
                  <c:v>2002Q3</c:v>
                </c:pt>
                <c:pt idx="51">
                  <c:v>2002Q4</c:v>
                </c:pt>
                <c:pt idx="52">
                  <c:v>2003Q1</c:v>
                </c:pt>
                <c:pt idx="53">
                  <c:v>2003Q2</c:v>
                </c:pt>
                <c:pt idx="54">
                  <c:v>2003Q3</c:v>
                </c:pt>
                <c:pt idx="55">
                  <c:v>2003Q4</c:v>
                </c:pt>
                <c:pt idx="56">
                  <c:v>2004Q1</c:v>
                </c:pt>
                <c:pt idx="57">
                  <c:v>2004Q2</c:v>
                </c:pt>
                <c:pt idx="58">
                  <c:v>2004Q3</c:v>
                </c:pt>
                <c:pt idx="59">
                  <c:v>2004Q4</c:v>
                </c:pt>
                <c:pt idx="60">
                  <c:v>2005Q1</c:v>
                </c:pt>
                <c:pt idx="61">
                  <c:v>2005Q2</c:v>
                </c:pt>
                <c:pt idx="62">
                  <c:v>2005Q3</c:v>
                </c:pt>
                <c:pt idx="63">
                  <c:v>2005Q4</c:v>
                </c:pt>
                <c:pt idx="64">
                  <c:v>2006Q1</c:v>
                </c:pt>
                <c:pt idx="65">
                  <c:v>2006Q2</c:v>
                </c:pt>
                <c:pt idx="66">
                  <c:v>2006Q3</c:v>
                </c:pt>
                <c:pt idx="67">
                  <c:v>2006Q4</c:v>
                </c:pt>
                <c:pt idx="68">
                  <c:v>2007Q1</c:v>
                </c:pt>
                <c:pt idx="69">
                  <c:v>2007Q2</c:v>
                </c:pt>
                <c:pt idx="70">
                  <c:v>2007Q3</c:v>
                </c:pt>
                <c:pt idx="71">
                  <c:v>2007Q4</c:v>
                </c:pt>
                <c:pt idx="72">
                  <c:v>2008Q1</c:v>
                </c:pt>
                <c:pt idx="73">
                  <c:v>2008Q2</c:v>
                </c:pt>
                <c:pt idx="74">
                  <c:v>2008Q3</c:v>
                </c:pt>
                <c:pt idx="75">
                  <c:v>2008Q4</c:v>
                </c:pt>
                <c:pt idx="76">
                  <c:v>2009Q1</c:v>
                </c:pt>
                <c:pt idx="77">
                  <c:v>2009Q2</c:v>
                </c:pt>
                <c:pt idx="78">
                  <c:v>2009Q3</c:v>
                </c:pt>
                <c:pt idx="79">
                  <c:v>2009Q4</c:v>
                </c:pt>
                <c:pt idx="80">
                  <c:v>2010Q1</c:v>
                </c:pt>
                <c:pt idx="81">
                  <c:v>2010Q2</c:v>
                </c:pt>
                <c:pt idx="82">
                  <c:v>2010Q3</c:v>
                </c:pt>
                <c:pt idx="83">
                  <c:v>2010Q4</c:v>
                </c:pt>
                <c:pt idx="84">
                  <c:v>2011Q1</c:v>
                </c:pt>
                <c:pt idx="85">
                  <c:v>2011Q2</c:v>
                </c:pt>
                <c:pt idx="86">
                  <c:v>2011Q3</c:v>
                </c:pt>
                <c:pt idx="87">
                  <c:v>2011Q4</c:v>
                </c:pt>
                <c:pt idx="88">
                  <c:v>2012Q1</c:v>
                </c:pt>
                <c:pt idx="89">
                  <c:v>2012Q2</c:v>
                </c:pt>
                <c:pt idx="90">
                  <c:v>2012Q3</c:v>
                </c:pt>
                <c:pt idx="91">
                  <c:v>2012Q4</c:v>
                </c:pt>
              </c:strCache>
            </c:strRef>
          </c:cat>
          <c:val>
            <c:numRef>
              <c:f>Sheet1!$B$2:$B$93</c:f>
              <c:numCache>
                <c:formatCode>0.00%</c:formatCode>
                <c:ptCount val="92"/>
                <c:pt idx="0">
                  <c:v>0.0424332496299217</c:v>
                </c:pt>
                <c:pt idx="1">
                  <c:v>0.016003796212859</c:v>
                </c:pt>
                <c:pt idx="2">
                  <c:v>-4.96718552960296E-5</c:v>
                </c:pt>
                <c:pt idx="3">
                  <c:v>-0.0346109092835072</c:v>
                </c:pt>
                <c:pt idx="4">
                  <c:v>-0.0192036602876328</c:v>
                </c:pt>
                <c:pt idx="5">
                  <c:v>0.0272653840668791</c:v>
                </c:pt>
                <c:pt idx="6">
                  <c:v>0.0169631716139429</c:v>
                </c:pt>
                <c:pt idx="7">
                  <c:v>0.0157823456341018</c:v>
                </c:pt>
                <c:pt idx="8">
                  <c:v>0.0446369032474358</c:v>
                </c:pt>
                <c:pt idx="9">
                  <c:v>0.0431815528000279</c:v>
                </c:pt>
                <c:pt idx="10">
                  <c:v>0.0419189471476151</c:v>
                </c:pt>
                <c:pt idx="11">
                  <c:v>0.042723598020339</c:v>
                </c:pt>
                <c:pt idx="12">
                  <c:v>0.00739275819605424</c:v>
                </c:pt>
                <c:pt idx="13">
                  <c:v>0.0258362024526314</c:v>
                </c:pt>
                <c:pt idx="14">
                  <c:v>0.0212063047900728</c:v>
                </c:pt>
                <c:pt idx="15">
                  <c:v>0.0538965696956075</c:v>
                </c:pt>
                <c:pt idx="16">
                  <c:v>0.0395240723044721</c:v>
                </c:pt>
                <c:pt idx="17">
                  <c:v>0.0558548307258851</c:v>
                </c:pt>
                <c:pt idx="18">
                  <c:v>0.0259968514839595</c:v>
                </c:pt>
                <c:pt idx="19">
                  <c:v>0.0451664168652039</c:v>
                </c:pt>
                <c:pt idx="20">
                  <c:v>0.00986340986523907</c:v>
                </c:pt>
                <c:pt idx="21">
                  <c:v>0.00863320354769059</c:v>
                </c:pt>
                <c:pt idx="22">
                  <c:v>0.0340208339764741</c:v>
                </c:pt>
                <c:pt idx="23">
                  <c:v>0.0281652621392974</c:v>
                </c:pt>
                <c:pt idx="24">
                  <c:v>0.0277013583729092</c:v>
                </c:pt>
                <c:pt idx="25">
                  <c:v>0.0709527809237359</c:v>
                </c:pt>
                <c:pt idx="26">
                  <c:v>0.0352693154318194</c:v>
                </c:pt>
                <c:pt idx="27">
                  <c:v>0.044387478557354</c:v>
                </c:pt>
                <c:pt idx="28">
                  <c:v>0.0311152439463722</c:v>
                </c:pt>
                <c:pt idx="29">
                  <c:v>0.0606404871765327</c:v>
                </c:pt>
                <c:pt idx="30">
                  <c:v>0.0511508026518279</c:v>
                </c:pt>
                <c:pt idx="31">
                  <c:v>0.0310271053249342</c:v>
                </c:pt>
                <c:pt idx="32">
                  <c:v>0.0383380321912565</c:v>
                </c:pt>
                <c:pt idx="33">
                  <c:v>0.036467268268402</c:v>
                </c:pt>
                <c:pt idx="34">
                  <c:v>0.0538342796157054</c:v>
                </c:pt>
                <c:pt idx="35">
                  <c:v>0.0710426567259079</c:v>
                </c:pt>
                <c:pt idx="36">
                  <c:v>0.0361025248890148</c:v>
                </c:pt>
                <c:pt idx="37">
                  <c:v>0.0316371481530145</c:v>
                </c:pt>
                <c:pt idx="38">
                  <c:v>0.0518649926400455</c:v>
                </c:pt>
                <c:pt idx="39">
                  <c:v>0.0737751615451354</c:v>
                </c:pt>
                <c:pt idx="40">
                  <c:v>0.0105093244759622</c:v>
                </c:pt>
                <c:pt idx="41">
                  <c:v>0.0803285142558785</c:v>
                </c:pt>
                <c:pt idx="42">
                  <c:v>0.00338241995385169</c:v>
                </c:pt>
                <c:pt idx="43">
                  <c:v>0.0239095041520474</c:v>
                </c:pt>
                <c:pt idx="44">
                  <c:v>-0.0130744762847117</c:v>
                </c:pt>
                <c:pt idx="45">
                  <c:v>0.0264458603358204</c:v>
                </c:pt>
                <c:pt idx="46">
                  <c:v>-0.0109740254581399</c:v>
                </c:pt>
                <c:pt idx="47">
                  <c:v>0.0140535509655151</c:v>
                </c:pt>
                <c:pt idx="48">
                  <c:v>0.034600158441151</c:v>
                </c:pt>
                <c:pt idx="49">
                  <c:v>0.0214486552963808</c:v>
                </c:pt>
                <c:pt idx="50">
                  <c:v>0.0204532579435242</c:v>
                </c:pt>
                <c:pt idx="51">
                  <c:v>0.0013816207809223</c:v>
                </c:pt>
                <c:pt idx="52">
                  <c:v>0.0167731613827698</c:v>
                </c:pt>
                <c:pt idx="53">
                  <c:v>0.0343194080539979</c:v>
                </c:pt>
                <c:pt idx="54">
                  <c:v>0.0674837695615251</c:v>
                </c:pt>
                <c:pt idx="55">
                  <c:v>0.0366692984474791</c:v>
                </c:pt>
                <c:pt idx="56">
                  <c:v>0.026610066749049</c:v>
                </c:pt>
                <c:pt idx="57">
                  <c:v>0.0259966950282171</c:v>
                </c:pt>
                <c:pt idx="58">
                  <c:v>0.0301147331239864</c:v>
                </c:pt>
                <c:pt idx="59">
                  <c:v>0.0331219314787923</c:v>
                </c:pt>
                <c:pt idx="60">
                  <c:v>0.0419114656455741</c:v>
                </c:pt>
                <c:pt idx="61">
                  <c:v>0.0179218400737047</c:v>
                </c:pt>
                <c:pt idx="62">
                  <c:v>0.0321365669520082</c:v>
                </c:pt>
                <c:pt idx="63">
                  <c:v>0.0207106076320487</c:v>
                </c:pt>
                <c:pt idx="64">
                  <c:v>0.0514686743434026</c:v>
                </c:pt>
                <c:pt idx="65">
                  <c:v>0.0163205256572514</c:v>
                </c:pt>
                <c:pt idx="66">
                  <c:v>0.000525252669979937</c:v>
                </c:pt>
                <c:pt idx="67">
                  <c:v>0.0274589297443238</c:v>
                </c:pt>
                <c:pt idx="68">
                  <c:v>0.00544118143717466</c:v>
                </c:pt>
                <c:pt idx="69">
                  <c:v>0.0364873804492017</c:v>
                </c:pt>
                <c:pt idx="70">
                  <c:v>0.0295314531360872</c:v>
                </c:pt>
                <c:pt idx="71">
                  <c:v>0.0170486472563378</c:v>
                </c:pt>
                <c:pt idx="72">
                  <c:v>-0.0176517118605544</c:v>
                </c:pt>
                <c:pt idx="73">
                  <c:v>0.0132409901679034</c:v>
                </c:pt>
                <c:pt idx="74">
                  <c:v>-0.0366294359447353</c:v>
                </c:pt>
                <c:pt idx="75">
                  <c:v>-0.0889030434809955</c:v>
                </c:pt>
                <c:pt idx="76">
                  <c:v>-0.0524908170634267</c:v>
                </c:pt>
                <c:pt idx="77">
                  <c:v>-0.00314316903016721</c:v>
                </c:pt>
                <c:pt idx="78">
                  <c:v>0.0144704337670289</c:v>
                </c:pt>
                <c:pt idx="79">
                  <c:v>0.0402590753872436</c:v>
                </c:pt>
                <c:pt idx="80">
                  <c:v>0.0233507780724234</c:v>
                </c:pt>
                <c:pt idx="81">
                  <c:v>0.0224297334486388</c:v>
                </c:pt>
                <c:pt idx="82">
                  <c:v>0.0260267545922246</c:v>
                </c:pt>
                <c:pt idx="83">
                  <c:v>0.0239306579767598</c:v>
                </c:pt>
                <c:pt idx="84">
                  <c:v>0.000789235996303762</c:v>
                </c:pt>
                <c:pt idx="85">
                  <c:v>0.0247721273693768</c:v>
                </c:pt>
                <c:pt idx="86">
                  <c:v>0.0127863603584442</c:v>
                </c:pt>
                <c:pt idx="87">
                  <c:v>0.0409233518651384</c:v>
                </c:pt>
                <c:pt idx="88">
                  <c:v>0.0196053496997646</c:v>
                </c:pt>
                <c:pt idx="89">
                  <c:v>0.0125</c:v>
                </c:pt>
                <c:pt idx="90">
                  <c:v>0.0311</c:v>
                </c:pt>
                <c:pt idx="91">
                  <c:v>0.0013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1677656"/>
        <c:axId val="-2121674536"/>
        <c:axId val="0"/>
      </c:bar3DChart>
      <c:catAx>
        <c:axId val="-212167765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1400">
                <a:solidFill>
                  <a:srgbClr val="080808"/>
                </a:solidFill>
                <a:latin typeface="+mn-lt"/>
              </a:defRPr>
            </a:pPr>
            <a:endParaRPr lang="en-US"/>
          </a:p>
        </c:txPr>
        <c:crossAx val="-2121674536"/>
        <c:crosses val="autoZero"/>
        <c:auto val="1"/>
        <c:lblAlgn val="ctr"/>
        <c:lblOffset val="100"/>
        <c:noMultiLvlLbl val="0"/>
      </c:catAx>
      <c:valAx>
        <c:axId val="-21216745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rgbClr val="080808"/>
                    </a:solidFill>
                  </a:defRPr>
                </a:pPr>
                <a:r>
                  <a:rPr lang="en-US" sz="1200" dirty="0" smtClean="0">
                    <a:solidFill>
                      <a:srgbClr val="080808"/>
                    </a:solidFill>
                  </a:rPr>
                  <a:t>Percent</a:t>
                </a:r>
                <a:r>
                  <a:rPr lang="en-US" sz="1200" baseline="0" dirty="0" smtClean="0">
                    <a:solidFill>
                      <a:srgbClr val="080808"/>
                    </a:solidFill>
                  </a:rPr>
                  <a:t> Change from Preceding Period (SAAR)</a:t>
                </a:r>
                <a:endParaRPr lang="en-US" sz="1200" dirty="0">
                  <a:solidFill>
                    <a:srgbClr val="080808"/>
                  </a:solidFill>
                </a:endParaRPr>
              </a:p>
            </c:rich>
          </c:tx>
          <c:layout>
            <c:manualLayout>
              <c:xMode val="edge"/>
              <c:yMode val="edge"/>
              <c:x val="0.0163349125850794"/>
              <c:y val="0.053905879689016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500">
                <a:solidFill>
                  <a:srgbClr val="080808"/>
                </a:solidFill>
                <a:latin typeface="+mn-lt"/>
              </a:defRPr>
            </a:pPr>
            <a:endParaRPr lang="en-US"/>
          </a:p>
        </c:txPr>
        <c:crossAx val="-2121677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35212865341"/>
          <c:y val="0.036831848319271"/>
          <c:w val="0.863765848124917"/>
          <c:h val="0.826404160196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8000"/>
                </a:gs>
                <a:gs pos="100000">
                  <a:srgbClr val="CCFFCC"/>
                </a:gs>
              </a:gsLst>
              <a:lin ang="5400000" scaled="1"/>
            </a:gradFill>
            <a:ln>
              <a:solidFill>
                <a:srgbClr val="000000"/>
              </a:solidFill>
            </a:ln>
          </c:spPr>
          <c:invertIfNegative val="0"/>
          <c:cat>
            <c:numRef>
              <c:f>Sheet1!$A$2:$A$135</c:f>
              <c:numCache>
                <c:formatCode>mmm\-yy</c:formatCode>
                <c:ptCount val="134"/>
                <c:pt idx="0">
                  <c:v>37257.0</c:v>
                </c:pt>
                <c:pt idx="1">
                  <c:v>37288.0</c:v>
                </c:pt>
                <c:pt idx="2">
                  <c:v>37316.0</c:v>
                </c:pt>
                <c:pt idx="3">
                  <c:v>37347.0</c:v>
                </c:pt>
                <c:pt idx="4">
                  <c:v>37377.0</c:v>
                </c:pt>
                <c:pt idx="5">
                  <c:v>37408.0</c:v>
                </c:pt>
                <c:pt idx="6">
                  <c:v>37438.0</c:v>
                </c:pt>
                <c:pt idx="7">
                  <c:v>37469.0</c:v>
                </c:pt>
                <c:pt idx="8">
                  <c:v>37500.0</c:v>
                </c:pt>
                <c:pt idx="9">
                  <c:v>37530.0</c:v>
                </c:pt>
                <c:pt idx="10">
                  <c:v>37561.0</c:v>
                </c:pt>
                <c:pt idx="11">
                  <c:v>37591.0</c:v>
                </c:pt>
                <c:pt idx="12">
                  <c:v>37622.0</c:v>
                </c:pt>
                <c:pt idx="13">
                  <c:v>37653.0</c:v>
                </c:pt>
                <c:pt idx="14">
                  <c:v>37681.0</c:v>
                </c:pt>
                <c:pt idx="15">
                  <c:v>37712.0</c:v>
                </c:pt>
                <c:pt idx="16">
                  <c:v>37742.0</c:v>
                </c:pt>
                <c:pt idx="17">
                  <c:v>37773.0</c:v>
                </c:pt>
                <c:pt idx="18">
                  <c:v>37803.0</c:v>
                </c:pt>
                <c:pt idx="19">
                  <c:v>37834.0</c:v>
                </c:pt>
                <c:pt idx="20">
                  <c:v>37865.0</c:v>
                </c:pt>
                <c:pt idx="21">
                  <c:v>37895.0</c:v>
                </c:pt>
                <c:pt idx="22">
                  <c:v>37926.0</c:v>
                </c:pt>
                <c:pt idx="23">
                  <c:v>37956.0</c:v>
                </c:pt>
                <c:pt idx="24">
                  <c:v>37987.0</c:v>
                </c:pt>
                <c:pt idx="25">
                  <c:v>38018.0</c:v>
                </c:pt>
                <c:pt idx="26">
                  <c:v>38047.0</c:v>
                </c:pt>
                <c:pt idx="27">
                  <c:v>38078.0</c:v>
                </c:pt>
                <c:pt idx="28">
                  <c:v>38108.0</c:v>
                </c:pt>
                <c:pt idx="29">
                  <c:v>38139.0</c:v>
                </c:pt>
                <c:pt idx="30">
                  <c:v>38169.0</c:v>
                </c:pt>
                <c:pt idx="31">
                  <c:v>38200.0</c:v>
                </c:pt>
                <c:pt idx="32">
                  <c:v>38231.0</c:v>
                </c:pt>
                <c:pt idx="33">
                  <c:v>38261.0</c:v>
                </c:pt>
                <c:pt idx="34">
                  <c:v>38292.0</c:v>
                </c:pt>
                <c:pt idx="35">
                  <c:v>38322.0</c:v>
                </c:pt>
                <c:pt idx="36">
                  <c:v>38353.0</c:v>
                </c:pt>
                <c:pt idx="37">
                  <c:v>38384.0</c:v>
                </c:pt>
                <c:pt idx="38">
                  <c:v>38412.0</c:v>
                </c:pt>
                <c:pt idx="39">
                  <c:v>38443.0</c:v>
                </c:pt>
                <c:pt idx="40">
                  <c:v>38473.0</c:v>
                </c:pt>
                <c:pt idx="41">
                  <c:v>38504.0</c:v>
                </c:pt>
                <c:pt idx="42">
                  <c:v>38534.0</c:v>
                </c:pt>
                <c:pt idx="43">
                  <c:v>38565.0</c:v>
                </c:pt>
                <c:pt idx="44">
                  <c:v>38596.0</c:v>
                </c:pt>
                <c:pt idx="45">
                  <c:v>38626.0</c:v>
                </c:pt>
                <c:pt idx="46">
                  <c:v>38657.0</c:v>
                </c:pt>
                <c:pt idx="47">
                  <c:v>38687.0</c:v>
                </c:pt>
                <c:pt idx="48">
                  <c:v>38718.0</c:v>
                </c:pt>
                <c:pt idx="49">
                  <c:v>38749.0</c:v>
                </c:pt>
                <c:pt idx="50">
                  <c:v>38777.0</c:v>
                </c:pt>
                <c:pt idx="51">
                  <c:v>38808.0</c:v>
                </c:pt>
                <c:pt idx="52">
                  <c:v>38838.0</c:v>
                </c:pt>
                <c:pt idx="53">
                  <c:v>38869.0</c:v>
                </c:pt>
                <c:pt idx="54">
                  <c:v>38899.0</c:v>
                </c:pt>
                <c:pt idx="55">
                  <c:v>38930.0</c:v>
                </c:pt>
                <c:pt idx="56">
                  <c:v>38961.0</c:v>
                </c:pt>
                <c:pt idx="57">
                  <c:v>38991.0</c:v>
                </c:pt>
                <c:pt idx="58">
                  <c:v>39022.0</c:v>
                </c:pt>
                <c:pt idx="59">
                  <c:v>39052.0</c:v>
                </c:pt>
                <c:pt idx="60">
                  <c:v>39083.0</c:v>
                </c:pt>
                <c:pt idx="61">
                  <c:v>39114.0</c:v>
                </c:pt>
                <c:pt idx="62">
                  <c:v>39142.0</c:v>
                </c:pt>
                <c:pt idx="63">
                  <c:v>39173.0</c:v>
                </c:pt>
                <c:pt idx="64">
                  <c:v>39203.0</c:v>
                </c:pt>
                <c:pt idx="65">
                  <c:v>39234.0</c:v>
                </c:pt>
                <c:pt idx="66">
                  <c:v>39264.0</c:v>
                </c:pt>
                <c:pt idx="67">
                  <c:v>39295.0</c:v>
                </c:pt>
                <c:pt idx="68">
                  <c:v>39326.0</c:v>
                </c:pt>
                <c:pt idx="69">
                  <c:v>39356.0</c:v>
                </c:pt>
                <c:pt idx="70">
                  <c:v>39387.0</c:v>
                </c:pt>
                <c:pt idx="71">
                  <c:v>39417.0</c:v>
                </c:pt>
                <c:pt idx="72">
                  <c:v>39448.0</c:v>
                </c:pt>
                <c:pt idx="73">
                  <c:v>39479.0</c:v>
                </c:pt>
                <c:pt idx="74">
                  <c:v>39508.0</c:v>
                </c:pt>
                <c:pt idx="75">
                  <c:v>39539.0</c:v>
                </c:pt>
                <c:pt idx="76">
                  <c:v>39569.0</c:v>
                </c:pt>
                <c:pt idx="77">
                  <c:v>39600.0</c:v>
                </c:pt>
                <c:pt idx="78">
                  <c:v>39630.0</c:v>
                </c:pt>
                <c:pt idx="79">
                  <c:v>39661.0</c:v>
                </c:pt>
                <c:pt idx="80">
                  <c:v>39692.0</c:v>
                </c:pt>
                <c:pt idx="81">
                  <c:v>39722.0</c:v>
                </c:pt>
                <c:pt idx="82">
                  <c:v>39753.0</c:v>
                </c:pt>
                <c:pt idx="83">
                  <c:v>39783.0</c:v>
                </c:pt>
                <c:pt idx="84">
                  <c:v>39814.0</c:v>
                </c:pt>
                <c:pt idx="85">
                  <c:v>39845.0</c:v>
                </c:pt>
                <c:pt idx="86">
                  <c:v>39873.0</c:v>
                </c:pt>
                <c:pt idx="87">
                  <c:v>39904.0</c:v>
                </c:pt>
                <c:pt idx="88">
                  <c:v>39934.0</c:v>
                </c:pt>
                <c:pt idx="89">
                  <c:v>39965.0</c:v>
                </c:pt>
                <c:pt idx="90">
                  <c:v>39995.0</c:v>
                </c:pt>
                <c:pt idx="91">
                  <c:v>40026.0</c:v>
                </c:pt>
                <c:pt idx="92">
                  <c:v>40057.0</c:v>
                </c:pt>
                <c:pt idx="93">
                  <c:v>40087.0</c:v>
                </c:pt>
                <c:pt idx="94">
                  <c:v>40118.0</c:v>
                </c:pt>
                <c:pt idx="95">
                  <c:v>40148.0</c:v>
                </c:pt>
                <c:pt idx="96">
                  <c:v>40179.0</c:v>
                </c:pt>
                <c:pt idx="97">
                  <c:v>40210.0</c:v>
                </c:pt>
                <c:pt idx="98">
                  <c:v>40238.0</c:v>
                </c:pt>
                <c:pt idx="99">
                  <c:v>40269.0</c:v>
                </c:pt>
                <c:pt idx="100">
                  <c:v>40299.0</c:v>
                </c:pt>
                <c:pt idx="101">
                  <c:v>40330.0</c:v>
                </c:pt>
                <c:pt idx="102">
                  <c:v>40360.0</c:v>
                </c:pt>
                <c:pt idx="103">
                  <c:v>40391.0</c:v>
                </c:pt>
                <c:pt idx="104">
                  <c:v>40422.0</c:v>
                </c:pt>
                <c:pt idx="105">
                  <c:v>40452.0</c:v>
                </c:pt>
                <c:pt idx="106">
                  <c:v>40483.0</c:v>
                </c:pt>
                <c:pt idx="107">
                  <c:v>40513.0</c:v>
                </c:pt>
                <c:pt idx="108">
                  <c:v>40544.0</c:v>
                </c:pt>
                <c:pt idx="109">
                  <c:v>40575.0</c:v>
                </c:pt>
                <c:pt idx="110">
                  <c:v>40603.0</c:v>
                </c:pt>
                <c:pt idx="111">
                  <c:v>40634.0</c:v>
                </c:pt>
                <c:pt idx="112">
                  <c:v>40664.0</c:v>
                </c:pt>
                <c:pt idx="113">
                  <c:v>40695.0</c:v>
                </c:pt>
                <c:pt idx="114">
                  <c:v>40725.0</c:v>
                </c:pt>
                <c:pt idx="115">
                  <c:v>40756.0</c:v>
                </c:pt>
                <c:pt idx="116">
                  <c:v>40787.0</c:v>
                </c:pt>
                <c:pt idx="117">
                  <c:v>40817.0</c:v>
                </c:pt>
                <c:pt idx="118">
                  <c:v>40848.0</c:v>
                </c:pt>
                <c:pt idx="119">
                  <c:v>40878.0</c:v>
                </c:pt>
                <c:pt idx="120">
                  <c:v>40909.0</c:v>
                </c:pt>
                <c:pt idx="121">
                  <c:v>40940.0</c:v>
                </c:pt>
                <c:pt idx="122">
                  <c:v>40969.0</c:v>
                </c:pt>
                <c:pt idx="123">
                  <c:v>41000.0</c:v>
                </c:pt>
                <c:pt idx="124">
                  <c:v>41030.0</c:v>
                </c:pt>
                <c:pt idx="125">
                  <c:v>41061.0</c:v>
                </c:pt>
                <c:pt idx="126">
                  <c:v>41091.0</c:v>
                </c:pt>
                <c:pt idx="127">
                  <c:v>41122.0</c:v>
                </c:pt>
                <c:pt idx="128">
                  <c:v>41153.0</c:v>
                </c:pt>
                <c:pt idx="129">
                  <c:v>41183.0</c:v>
                </c:pt>
                <c:pt idx="130">
                  <c:v>41214.0</c:v>
                </c:pt>
                <c:pt idx="131">
                  <c:v>41244.0</c:v>
                </c:pt>
                <c:pt idx="132">
                  <c:v>41275.0</c:v>
                </c:pt>
                <c:pt idx="133">
                  <c:v>41306.0</c:v>
                </c:pt>
              </c:numCache>
            </c:numRef>
          </c:cat>
          <c:val>
            <c:numRef>
              <c:f>Sheet1!$B$2:$B$135</c:f>
              <c:numCache>
                <c:formatCode>General</c:formatCode>
                <c:ptCount val="134"/>
                <c:pt idx="0">
                  <c:v>-143.0</c:v>
                </c:pt>
                <c:pt idx="1">
                  <c:v>-135.0</c:v>
                </c:pt>
                <c:pt idx="2">
                  <c:v>-22.0</c:v>
                </c:pt>
                <c:pt idx="3">
                  <c:v>-83.0</c:v>
                </c:pt>
                <c:pt idx="4">
                  <c:v>-6.0</c:v>
                </c:pt>
                <c:pt idx="5">
                  <c:v>52.0</c:v>
                </c:pt>
                <c:pt idx="6">
                  <c:v>-92.0</c:v>
                </c:pt>
                <c:pt idx="7">
                  <c:v>-14.0</c:v>
                </c:pt>
                <c:pt idx="8">
                  <c:v>-58.0</c:v>
                </c:pt>
                <c:pt idx="9">
                  <c:v>124.0</c:v>
                </c:pt>
                <c:pt idx="10">
                  <c:v>7.0</c:v>
                </c:pt>
                <c:pt idx="11">
                  <c:v>-162.0</c:v>
                </c:pt>
                <c:pt idx="12">
                  <c:v>89.0</c:v>
                </c:pt>
                <c:pt idx="13">
                  <c:v>-158.0</c:v>
                </c:pt>
                <c:pt idx="14">
                  <c:v>-215.0</c:v>
                </c:pt>
                <c:pt idx="15">
                  <c:v>-51.0</c:v>
                </c:pt>
                <c:pt idx="16">
                  <c:v>-10.0</c:v>
                </c:pt>
                <c:pt idx="17">
                  <c:v>-3.0</c:v>
                </c:pt>
                <c:pt idx="18">
                  <c:v>20.0</c:v>
                </c:pt>
                <c:pt idx="19">
                  <c:v>-44.0</c:v>
                </c:pt>
                <c:pt idx="20">
                  <c:v>105.0</c:v>
                </c:pt>
                <c:pt idx="21">
                  <c:v>197.0</c:v>
                </c:pt>
                <c:pt idx="22">
                  <c:v>13.0</c:v>
                </c:pt>
                <c:pt idx="23">
                  <c:v>119.0</c:v>
                </c:pt>
                <c:pt idx="24">
                  <c:v>159.0</c:v>
                </c:pt>
                <c:pt idx="25">
                  <c:v>43.0</c:v>
                </c:pt>
                <c:pt idx="26">
                  <c:v>333.0</c:v>
                </c:pt>
                <c:pt idx="27">
                  <c:v>247.0</c:v>
                </c:pt>
                <c:pt idx="28">
                  <c:v>306.0</c:v>
                </c:pt>
                <c:pt idx="29">
                  <c:v>78.0</c:v>
                </c:pt>
                <c:pt idx="30">
                  <c:v>37.0</c:v>
                </c:pt>
                <c:pt idx="31">
                  <c:v>125.0</c:v>
                </c:pt>
                <c:pt idx="32">
                  <c:v>155.0</c:v>
                </c:pt>
                <c:pt idx="33">
                  <c:v>343.0</c:v>
                </c:pt>
                <c:pt idx="34">
                  <c:v>65.0</c:v>
                </c:pt>
                <c:pt idx="35">
                  <c:v>128.0</c:v>
                </c:pt>
                <c:pt idx="36">
                  <c:v>130.0</c:v>
                </c:pt>
                <c:pt idx="37">
                  <c:v>240.0</c:v>
                </c:pt>
                <c:pt idx="38">
                  <c:v>135.0</c:v>
                </c:pt>
                <c:pt idx="39">
                  <c:v>362.0</c:v>
                </c:pt>
                <c:pt idx="40">
                  <c:v>168.0</c:v>
                </c:pt>
                <c:pt idx="41">
                  <c:v>246.0</c:v>
                </c:pt>
                <c:pt idx="42">
                  <c:v>372.0</c:v>
                </c:pt>
                <c:pt idx="43">
                  <c:v>192.0</c:v>
                </c:pt>
                <c:pt idx="44">
                  <c:v>65.0</c:v>
                </c:pt>
                <c:pt idx="45">
                  <c:v>81.0</c:v>
                </c:pt>
                <c:pt idx="46">
                  <c:v>335.0</c:v>
                </c:pt>
                <c:pt idx="47">
                  <c:v>158.0</c:v>
                </c:pt>
                <c:pt idx="48">
                  <c:v>274.0</c:v>
                </c:pt>
                <c:pt idx="49">
                  <c:v>316.0</c:v>
                </c:pt>
                <c:pt idx="50">
                  <c:v>280.0</c:v>
                </c:pt>
                <c:pt idx="51">
                  <c:v>181.0</c:v>
                </c:pt>
                <c:pt idx="52">
                  <c:v>21.0</c:v>
                </c:pt>
                <c:pt idx="53">
                  <c:v>80.0</c:v>
                </c:pt>
                <c:pt idx="54">
                  <c:v>210.0</c:v>
                </c:pt>
                <c:pt idx="55">
                  <c:v>179.0</c:v>
                </c:pt>
                <c:pt idx="56">
                  <c:v>159.0</c:v>
                </c:pt>
                <c:pt idx="57">
                  <c:v>-3.0</c:v>
                </c:pt>
                <c:pt idx="58">
                  <c:v>205.0</c:v>
                </c:pt>
                <c:pt idx="59">
                  <c:v>169.0</c:v>
                </c:pt>
                <c:pt idx="60">
                  <c:v>234.0</c:v>
                </c:pt>
                <c:pt idx="61">
                  <c:v>90.0</c:v>
                </c:pt>
                <c:pt idx="62">
                  <c:v>186.0</c:v>
                </c:pt>
                <c:pt idx="63">
                  <c:v>76.0</c:v>
                </c:pt>
                <c:pt idx="64">
                  <c:v>141.0</c:v>
                </c:pt>
                <c:pt idx="65">
                  <c:v>80.0</c:v>
                </c:pt>
                <c:pt idx="66">
                  <c:v>-35.0</c:v>
                </c:pt>
                <c:pt idx="67">
                  <c:v>-24.0</c:v>
                </c:pt>
                <c:pt idx="68">
                  <c:v>77.0</c:v>
                </c:pt>
                <c:pt idx="69">
                  <c:v>86.0</c:v>
                </c:pt>
                <c:pt idx="70">
                  <c:v>111.0</c:v>
                </c:pt>
                <c:pt idx="71">
                  <c:v>93.0</c:v>
                </c:pt>
                <c:pt idx="72">
                  <c:v>14.0</c:v>
                </c:pt>
                <c:pt idx="73">
                  <c:v>-85.0</c:v>
                </c:pt>
                <c:pt idx="74">
                  <c:v>-79.0</c:v>
                </c:pt>
                <c:pt idx="75">
                  <c:v>-215.0</c:v>
                </c:pt>
                <c:pt idx="76">
                  <c:v>-186.0</c:v>
                </c:pt>
                <c:pt idx="77">
                  <c:v>-169.0</c:v>
                </c:pt>
                <c:pt idx="78">
                  <c:v>-216.0</c:v>
                </c:pt>
                <c:pt idx="79">
                  <c:v>-270.0</c:v>
                </c:pt>
                <c:pt idx="80">
                  <c:v>-459.0</c:v>
                </c:pt>
                <c:pt idx="81">
                  <c:v>-472.0</c:v>
                </c:pt>
                <c:pt idx="82">
                  <c:v>-775.0</c:v>
                </c:pt>
                <c:pt idx="83">
                  <c:v>-705.0</c:v>
                </c:pt>
                <c:pt idx="84">
                  <c:v>-794.0</c:v>
                </c:pt>
                <c:pt idx="85">
                  <c:v>-695.0</c:v>
                </c:pt>
                <c:pt idx="86">
                  <c:v>-830.0</c:v>
                </c:pt>
                <c:pt idx="87">
                  <c:v>-704.0</c:v>
                </c:pt>
                <c:pt idx="88">
                  <c:v>-352.0</c:v>
                </c:pt>
                <c:pt idx="89">
                  <c:v>-472.0</c:v>
                </c:pt>
                <c:pt idx="90">
                  <c:v>-351.0</c:v>
                </c:pt>
                <c:pt idx="91">
                  <c:v>-210.0</c:v>
                </c:pt>
                <c:pt idx="92">
                  <c:v>-233.0</c:v>
                </c:pt>
                <c:pt idx="93">
                  <c:v>-170.0</c:v>
                </c:pt>
                <c:pt idx="94">
                  <c:v>-21.0</c:v>
                </c:pt>
                <c:pt idx="95">
                  <c:v>-220.0</c:v>
                </c:pt>
                <c:pt idx="96">
                  <c:v>-13.0</c:v>
                </c:pt>
                <c:pt idx="97">
                  <c:v>-40.0</c:v>
                </c:pt>
                <c:pt idx="98">
                  <c:v>154.0</c:v>
                </c:pt>
                <c:pt idx="99">
                  <c:v>229.0</c:v>
                </c:pt>
                <c:pt idx="100">
                  <c:v>521.0</c:v>
                </c:pt>
                <c:pt idx="101">
                  <c:v>-130.0</c:v>
                </c:pt>
                <c:pt idx="102">
                  <c:v>-86.0</c:v>
                </c:pt>
                <c:pt idx="103">
                  <c:v>-37.0</c:v>
                </c:pt>
                <c:pt idx="104">
                  <c:v>-43.0</c:v>
                </c:pt>
                <c:pt idx="105">
                  <c:v>228.0</c:v>
                </c:pt>
                <c:pt idx="106">
                  <c:v>144.0</c:v>
                </c:pt>
                <c:pt idx="107">
                  <c:v>95.0</c:v>
                </c:pt>
                <c:pt idx="108">
                  <c:v>69.0</c:v>
                </c:pt>
                <c:pt idx="109">
                  <c:v>196.0</c:v>
                </c:pt>
                <c:pt idx="110">
                  <c:v>205.0</c:v>
                </c:pt>
                <c:pt idx="111">
                  <c:v>304.0</c:v>
                </c:pt>
                <c:pt idx="112">
                  <c:v>115.0</c:v>
                </c:pt>
                <c:pt idx="113">
                  <c:v>209.0</c:v>
                </c:pt>
                <c:pt idx="114">
                  <c:v>78.0</c:v>
                </c:pt>
                <c:pt idx="115">
                  <c:v>132.0</c:v>
                </c:pt>
                <c:pt idx="116">
                  <c:v>225.0</c:v>
                </c:pt>
                <c:pt idx="117">
                  <c:v>166.0</c:v>
                </c:pt>
                <c:pt idx="118">
                  <c:v>174.0</c:v>
                </c:pt>
                <c:pt idx="119">
                  <c:v>230.0</c:v>
                </c:pt>
                <c:pt idx="120">
                  <c:v>311.0</c:v>
                </c:pt>
                <c:pt idx="121">
                  <c:v>271.0</c:v>
                </c:pt>
                <c:pt idx="122">
                  <c:v>205.0</c:v>
                </c:pt>
                <c:pt idx="123">
                  <c:v>112.0</c:v>
                </c:pt>
                <c:pt idx="124">
                  <c:v>125.0</c:v>
                </c:pt>
                <c:pt idx="125">
                  <c:v>87.0</c:v>
                </c:pt>
                <c:pt idx="126">
                  <c:v>153.0</c:v>
                </c:pt>
                <c:pt idx="127">
                  <c:v>165.0</c:v>
                </c:pt>
                <c:pt idx="128">
                  <c:v>138.0</c:v>
                </c:pt>
                <c:pt idx="129">
                  <c:v>160.0</c:v>
                </c:pt>
                <c:pt idx="130">
                  <c:v>247.0</c:v>
                </c:pt>
                <c:pt idx="131">
                  <c:v>219.0</c:v>
                </c:pt>
                <c:pt idx="132">
                  <c:v>119.0</c:v>
                </c:pt>
                <c:pt idx="133">
                  <c:v>236.0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121750312"/>
        <c:axId val="-2121747160"/>
      </c:barChart>
      <c:dateAx>
        <c:axId val="-21217503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-2121747160"/>
        <c:crosses val="autoZero"/>
        <c:auto val="1"/>
        <c:lblOffset val="100"/>
        <c:baseTimeUnit val="months"/>
        <c:majorUnit val="6.0"/>
        <c:majorTimeUnit val="months"/>
      </c:dateAx>
      <c:valAx>
        <c:axId val="-2121747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80" dirty="0" smtClean="0">
                    <a:latin typeface="Arial" pitchFamily="34" charset="0"/>
                    <a:cs typeface="Arial" pitchFamily="34" charset="0"/>
                  </a:rPr>
                  <a:t>Thousands</a:t>
                </a:r>
                <a:endParaRPr lang="en-US" sz="128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6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121750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36758585237778"/>
          <c:y val="0.00222722159730048"/>
          <c:w val="0.636498118779855"/>
          <c:h val="0.8285077951002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3366"/>
            </a:solidFill>
            <a:ln w="11399">
              <a:solidFill>
                <a:schemeClr val="tx1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080808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Government</c:v>
                </c:pt>
                <c:pt idx="1">
                  <c:v>Information</c:v>
                </c:pt>
                <c:pt idx="2">
                  <c:v>Mining and logging</c:v>
                </c:pt>
                <c:pt idx="3">
                  <c:v>Other services</c:v>
                </c:pt>
                <c:pt idx="4">
                  <c:v>Financial activities</c:v>
                </c:pt>
                <c:pt idx="5">
                  <c:v>Manufacturing</c:v>
                </c:pt>
                <c:pt idx="6">
                  <c:v>Construction</c:v>
                </c:pt>
                <c:pt idx="7">
                  <c:v>Leisure and hospitality</c:v>
                </c:pt>
                <c:pt idx="8">
                  <c:v>Education and health services</c:v>
                </c:pt>
                <c:pt idx="9">
                  <c:v>Trade, transportation, and utilities</c:v>
                </c:pt>
                <c:pt idx="10">
                  <c:v>Professional and business services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-101.0</c:v>
                </c:pt>
                <c:pt idx="1">
                  <c:v>16.0</c:v>
                </c:pt>
                <c:pt idx="2">
                  <c:v>18.0</c:v>
                </c:pt>
                <c:pt idx="3">
                  <c:v>69.0</c:v>
                </c:pt>
                <c:pt idx="4">
                  <c:v>104.0</c:v>
                </c:pt>
                <c:pt idx="5">
                  <c:v>107.0</c:v>
                </c:pt>
                <c:pt idx="6">
                  <c:v>140.0</c:v>
                </c:pt>
                <c:pt idx="7">
                  <c:v>323.0</c:v>
                </c:pt>
                <c:pt idx="8">
                  <c:v>354.0</c:v>
                </c:pt>
                <c:pt idx="9">
                  <c:v>448.0</c:v>
                </c:pt>
                <c:pt idx="10">
                  <c:v>488.0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21814424"/>
        <c:axId val="-2121831608"/>
      </c:barChart>
      <c:catAx>
        <c:axId val="-2121814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28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rgbClr val="080808"/>
                </a:solidFill>
                <a:latin typeface="+mj-lt"/>
                <a:ea typeface="Arial"/>
                <a:cs typeface="Arial"/>
              </a:defRPr>
            </a:pPr>
            <a:endParaRPr lang="en-US"/>
          </a:p>
        </c:txPr>
        <c:crossAx val="-212183160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21831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Cambria"/>
                    <a:ea typeface="Cambria"/>
                    <a:cs typeface="Cambria"/>
                  </a:defRPr>
                </a:pPr>
                <a:r>
                  <a:rPr lang="en-US" dirty="0"/>
                  <a:t>Thousands, SA</a:t>
                </a:r>
              </a:p>
            </c:rich>
          </c:tx>
          <c:layout>
            <c:manualLayout>
              <c:xMode val="edge"/>
              <c:yMode val="edge"/>
              <c:x val="0.566037850531848"/>
              <c:y val="0.922594270310813"/>
            </c:manualLayout>
          </c:layout>
          <c:overlay val="0"/>
          <c:spPr>
            <a:noFill/>
            <a:ln w="2525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8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1" b="0" i="0" u="none" strike="noStrike" baseline="0">
                <a:solidFill>
                  <a:srgbClr val="080808"/>
                </a:solidFill>
                <a:latin typeface="+mj-lt"/>
                <a:ea typeface="Arial"/>
                <a:cs typeface="Arial"/>
              </a:defRPr>
            </a:pPr>
            <a:endParaRPr lang="en-US"/>
          </a:p>
        </c:txPr>
        <c:crossAx val="-212181442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9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Firefighter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.00564971751412429"/>
                  <c:y val="-0.008333333333333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\k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251060.0</c:v>
                </c:pt>
                <c:pt idx="1">
                  <c:v>275500.0</c:v>
                </c:pt>
                <c:pt idx="2">
                  <c:v>273850.0</c:v>
                </c:pt>
                <c:pt idx="3">
                  <c:v>273120.0</c:v>
                </c:pt>
                <c:pt idx="4">
                  <c:v>273630.0</c:v>
                </c:pt>
                <c:pt idx="5">
                  <c:v>282180.0</c:v>
                </c:pt>
                <c:pt idx="6">
                  <c:v>283630.0</c:v>
                </c:pt>
                <c:pt idx="7">
                  <c:v>289710.0</c:v>
                </c:pt>
                <c:pt idx="8">
                  <c:v>298900.0</c:v>
                </c:pt>
                <c:pt idx="9">
                  <c:v>305500.0</c:v>
                </c:pt>
                <c:pt idx="10">
                  <c:v>302400.0</c:v>
                </c:pt>
                <c:pt idx="11">
                  <c:v>304080.0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19346888"/>
        <c:axId val="-2119343848"/>
        <c:axId val="0"/>
      </c:bar3DChart>
      <c:catAx>
        <c:axId val="-2119346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9343848"/>
        <c:crosses val="autoZero"/>
        <c:auto val="1"/>
        <c:lblAlgn val="ctr"/>
        <c:lblOffset val="100"/>
        <c:noMultiLvlLbl val="0"/>
      </c:catAx>
      <c:valAx>
        <c:axId val="-2119343848"/>
        <c:scaling>
          <c:orientation val="minMax"/>
          <c:min val="20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19346888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0131578947368421"/>
                <c:y val="0.390311242344707"/>
              </c:manualLayout>
            </c:layout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0.16963</cdr:x>
      <cdr:y>0.17241</cdr:y>
    </cdr:from>
    <cdr:to>
      <cdr:x>0.41044</cdr:x>
      <cdr:y>0.27586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56658" y="762000"/>
          <a:ext cx="2209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(Base year: 2007)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0.77119</cdr:x>
      <cdr:y>0.0678</cdr:y>
    </cdr:from>
    <cdr:to>
      <cdr:x>1</cdr:x>
      <cdr:y>0.14598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34232" y="320314"/>
          <a:ext cx="2057368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algn="ctr" eaLnBrk="0" hangingPunct="0"/>
          <a:r>
            <a:rPr lang="en-US" sz="1800" b="1" i="0" dirty="0">
              <a:latin typeface="Arial" pitchFamily="34" charset="0"/>
            </a:rPr>
            <a:t> </a:t>
          </a:r>
          <a:r>
            <a:rPr lang="en-US" sz="1800" b="1" i="0" dirty="0" smtClean="0">
              <a:latin typeface="Arial" pitchFamily="34" charset="0"/>
            </a:rPr>
            <a:t>2012Q4:  0.1%</a:t>
          </a:r>
          <a:endParaRPr lang="en-US" sz="1800" b="1" i="0" dirty="0">
            <a:latin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0.00109</cdr:x>
      <cdr:y>0.049</cdr:y>
    </cdr:from>
    <cdr:to>
      <cdr:x>0.14218</cdr:x>
      <cdr:y>0.16019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-2286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0.59421</cdr:x>
      <cdr:y>0.61085</cdr:y>
    </cdr:from>
    <cdr:to>
      <cdr:x>0.96709</cdr:x>
      <cdr:y>0.78616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5342899" y="2895598"/>
          <a:ext cx="3352787" cy="830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sz="2400" i="1"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en-US" dirty="0" smtClean="0"/>
            <a:t>January 2013 = 94.1 where 2004=100</a:t>
          </a:r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fld id="{2AD19B57-9B5D-48C6-A61B-C4875BF04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005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fld id="{795E1869-B128-46EC-9B37-D8EDCD915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757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Mission Impossible</a:t>
            </a:r>
          </a:p>
          <a:p>
            <a:r>
              <a:rPr lang="en-US" dirty="0" smtClean="0"/>
              <a:t>Honey, We Shrunk Ourselves</a:t>
            </a:r>
          </a:p>
          <a:p>
            <a:r>
              <a:rPr lang="en-US" dirty="0" smtClean="0"/>
              <a:t>Mixed Nuts</a:t>
            </a:r>
          </a:p>
          <a:p>
            <a:r>
              <a:rPr lang="en-US" dirty="0" smtClean="0"/>
              <a:t>As Good as it Gets</a:t>
            </a:r>
          </a:p>
          <a:p>
            <a:r>
              <a:rPr lang="en-US" dirty="0" smtClean="0"/>
              <a:t>Pay it forward</a:t>
            </a:r>
          </a:p>
          <a:p>
            <a:r>
              <a:rPr lang="en-US" dirty="0" smtClean="0"/>
              <a:t>Reality Bites</a:t>
            </a:r>
          </a:p>
          <a:p>
            <a:r>
              <a:rPr lang="en-US" dirty="0" smtClean="0"/>
              <a:t>Point Break</a:t>
            </a:r>
          </a:p>
          <a:p>
            <a:r>
              <a:rPr lang="en-US" dirty="0" smtClean="0"/>
              <a:t>Deep Impact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1B5F9D-D883-4994-B2FA-0E4D5F3D527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84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94DEA4-9B69-4557-932E-80F5BA4991C7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15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5D80E8-8C74-44E2-A33B-38C7A8EA47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5D80E8-8C74-44E2-A33B-38C7A8EA47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85D0EF-88FC-4539-901C-8392043F006C}" type="slidenum">
              <a:rPr lang="en-US">
                <a:solidFill>
                  <a:srgbClr val="000000"/>
                </a:solidFill>
              </a:rPr>
              <a:pPr/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518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1D7285-1B35-4A23-A044-1C4DFF6F3DF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E1869-B128-46EC-9B37-D8EDCD915B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BC1B-4B14-43EC-BB33-F464EACE03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FE80D-220B-4D49-B927-306DC6B9A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70C2A-013E-4A2F-8D06-96305FD252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2B8F-DC08-41A9-8516-5B034D140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E943-F570-4334-BCC9-9A9CC709C9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4C4B-105C-4BBB-BB3B-093DFA909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7423-252D-4B8C-B04F-9B445C05F2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B9D4-E3C5-4CDA-8D77-121DC9629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A15B-7D9B-466E-9381-CFB7A3730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2D1B4-E0E2-4A01-924A-525D5BA5C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8" y="5359402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CAD6C-71EC-42D7-A766-881720306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936"/>
            <a:ext cx="9163051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2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5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8699179-34DB-4C3D-AF48-05A0FE65E8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49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gradFill rotWithShape="0">
            <a:gsLst>
              <a:gs pos="0">
                <a:srgbClr val="B77A3D">
                  <a:gamma/>
                  <a:shade val="46275"/>
                  <a:invGamma/>
                </a:srgbClr>
              </a:gs>
              <a:gs pos="50000">
                <a:srgbClr val="B77A3D"/>
              </a:gs>
              <a:gs pos="100000">
                <a:srgbClr val="B77A3D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cs typeface="+mn-cs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477000" y="6324600"/>
            <a:ext cx="2667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1600" b="1" i="0" dirty="0">
              <a:solidFill>
                <a:schemeClr val="tx2"/>
              </a:solidFill>
              <a:latin typeface="BankGothic Md BT" pitchFamily="34" charset="0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0" y="5715000"/>
            <a:ext cx="9144000" cy="228600"/>
          </a:xfrm>
          <a:prstGeom prst="rect">
            <a:avLst/>
          </a:prstGeom>
          <a:gradFill rotWithShape="0">
            <a:gsLst>
              <a:gs pos="0">
                <a:srgbClr val="B77A3D">
                  <a:gamma/>
                  <a:shade val="46275"/>
                  <a:invGamma/>
                </a:srgbClr>
              </a:gs>
              <a:gs pos="50000">
                <a:srgbClr val="B77A3D"/>
              </a:gs>
              <a:gs pos="100000">
                <a:srgbClr val="B77A3D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cs typeface="+mn-cs"/>
            </a:endParaRPr>
          </a:p>
        </p:txBody>
      </p:sp>
      <p:pic>
        <p:nvPicPr>
          <p:cNvPr id="1038" name="Picture 23" descr="our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10400" y="6019802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C000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C0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mailto:abasu@sagepolicy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rgbClr val="003366"/>
                </a:solidFill>
                <a:cs typeface="+mn-cs"/>
              </a:rPr>
              <a:t>By: Anirban</a:t>
            </a:r>
            <a:r>
              <a:rPr lang="en-US" b="1" dirty="0">
                <a:solidFill>
                  <a:srgbClr val="003366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+mn-cs"/>
              </a:rPr>
              <a:t> </a:t>
            </a:r>
            <a:r>
              <a:rPr lang="en-US" b="1" dirty="0">
                <a:solidFill>
                  <a:srgbClr val="003366"/>
                </a:solidFill>
                <a:cs typeface="+mn-cs"/>
              </a:rPr>
              <a:t>Basu</a:t>
            </a:r>
            <a:endParaRPr lang="en-US" b="1" dirty="0">
              <a:solidFill>
                <a:srgbClr val="003366"/>
              </a:solidFill>
              <a:effectLst>
                <a:outerShdw blurRad="38100" dist="38100" dir="2700000" algn="tl">
                  <a:srgbClr val="808080"/>
                </a:outerShdw>
              </a:effectLst>
              <a:cs typeface="+mn-cs"/>
            </a:endParaRPr>
          </a:p>
          <a:p>
            <a:pPr algn="ctr" eaLnBrk="0" hangingPunct="0">
              <a:defRPr/>
            </a:pPr>
            <a:r>
              <a:rPr lang="en-US" sz="2000" b="1" dirty="0" smtClean="0">
                <a:solidFill>
                  <a:srgbClr val="003366"/>
                </a:solidFill>
                <a:cs typeface="+mn-cs"/>
              </a:rPr>
              <a:t>Sage Policy Group, Inc.</a:t>
            </a:r>
            <a:endParaRPr lang="en-US" sz="2000" b="1" dirty="0">
              <a:solidFill>
                <a:srgbClr val="003366"/>
              </a:solidFill>
              <a:cs typeface="+mn-cs"/>
            </a:endParaRPr>
          </a:p>
          <a:p>
            <a:pPr algn="ctr" eaLnBrk="0" hangingPunct="0">
              <a:defRPr/>
            </a:pPr>
            <a:endParaRPr lang="en-US" b="1" dirty="0" smtClean="0">
              <a:solidFill>
                <a:srgbClr val="003366"/>
              </a:solidFill>
              <a:cs typeface="+mn-cs"/>
            </a:endParaRPr>
          </a:p>
          <a:p>
            <a:pPr algn="ctr" eaLnBrk="0" hangingPunct="0">
              <a:defRPr/>
            </a:pPr>
            <a:r>
              <a:rPr lang="en-US" sz="2000" b="1" dirty="0" smtClean="0">
                <a:solidFill>
                  <a:srgbClr val="003366"/>
                </a:solidFill>
                <a:cs typeface="+mn-cs"/>
              </a:rPr>
              <a:t>March 18, 2013</a:t>
            </a:r>
            <a:endParaRPr lang="en-US" sz="2000" b="1" dirty="0">
              <a:solidFill>
                <a:srgbClr val="003366"/>
              </a:solidFill>
              <a:cs typeface="+mn-cs"/>
            </a:endParaRPr>
          </a:p>
          <a:p>
            <a:pPr algn="ctr" eaLnBrk="0" hangingPunct="0">
              <a:defRPr/>
            </a:pPr>
            <a:endParaRPr lang="en-US" b="1" dirty="0">
              <a:solidFill>
                <a:schemeClr val="bg1"/>
              </a:solidFill>
              <a:latin typeface="Albertus Medium" pitchFamily="34" charset="0"/>
              <a:cs typeface="+mn-cs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800" b="1" i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4800" b="1" i="0" dirty="0" smtClean="0">
                <a:solidFill>
                  <a:srgbClr val="7030A0"/>
                </a:solidFill>
              </a:rPr>
              <a:t>Going Up for the Rebound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896" y="2362200"/>
            <a:ext cx="9144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dirty="0">
                <a:solidFill>
                  <a:srgbClr val="003366"/>
                </a:solidFill>
              </a:rPr>
              <a:t>On Behalf </a:t>
            </a:r>
            <a:r>
              <a:rPr lang="en-US" sz="2200" dirty="0" smtClean="0">
                <a:solidFill>
                  <a:srgbClr val="003366"/>
                </a:solidFill>
              </a:rPr>
              <a:t>of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200" dirty="0" smtClean="0">
                <a:solidFill>
                  <a:srgbClr val="003366"/>
                </a:solidFill>
              </a:rPr>
              <a:t>Fire Apparatus Manufacturers' Association</a:t>
            </a:r>
            <a:endParaRPr lang="en-US" sz="22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858000" cy="470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304800" y="5715000"/>
            <a:ext cx="1737976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</a:rPr>
              <a:t>Source: 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</a:rPr>
              <a:t>Moody’s Economy</a:t>
            </a:r>
            <a:endParaRPr lang="en-US" sz="10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90550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rgbClr val="003366"/>
                </a:solidFill>
              </a:rPr>
              <a:t>Recession Watch</a:t>
            </a:r>
            <a:r>
              <a:rPr lang="en-US" sz="2400" dirty="0" smtClean="0">
                <a:solidFill>
                  <a:srgbClr val="003366"/>
                </a:solidFill>
              </a:rPr>
              <a:t/>
            </a:r>
            <a:br>
              <a:rPr lang="en-US" sz="2400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as of February 2013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5785096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986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900" b="1" dirty="0" smtClean="0">
                <a:solidFill>
                  <a:srgbClr val="003366"/>
                </a:solidFill>
              </a:rPr>
              <a:t>Industrial Production</a:t>
            </a:r>
            <a:r>
              <a:rPr lang="en-US" sz="2800" dirty="0" smtClean="0">
                <a:solidFill>
                  <a:srgbClr val="003366"/>
                </a:solidFill>
              </a:rPr>
              <a:t/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February 2001 through January 2013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378327" y="57308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i="0" dirty="0">
              <a:solidFill>
                <a:prstClr val="black"/>
              </a:solidFill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-685800" y="5715000"/>
            <a:ext cx="335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 Federal Reserve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6019800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prstClr val="white"/>
                </a:solidFill>
              </a:rPr>
              <a:t>The industrial production index measures the real output of the manufacturing, mining, and electric and gas utilities industries.</a:t>
            </a:r>
          </a:p>
        </p:txBody>
      </p:sp>
      <p:graphicFrame>
        <p:nvGraphicFramePr>
          <p:cNvPr id="8" name="Chart Placeholder 9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55810882"/>
              </p:ext>
            </p:extLst>
          </p:nvPr>
        </p:nvGraphicFramePr>
        <p:xfrm>
          <a:off x="-32658" y="1143000"/>
          <a:ext cx="9176657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413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Gross Domestic Product</a:t>
            </a:r>
            <a:r>
              <a:rPr lang="en-US" sz="2200" dirty="0" smtClean="0">
                <a:solidFill>
                  <a:srgbClr val="003366"/>
                </a:solidFill>
              </a:rPr>
              <a:t/>
            </a:r>
            <a:br>
              <a:rPr lang="en-US" sz="2200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1990Q1 through 2012Q4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0" y="5715000"/>
            <a:ext cx="304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 i="0" dirty="0">
              <a:solidFill>
                <a:prstClr val="black"/>
              </a:solidFill>
              <a:latin typeface="CG Times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04800" y="5715000"/>
            <a:ext cx="335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 Bureau of Economic Analysis</a:t>
            </a:r>
          </a:p>
        </p:txBody>
      </p:sp>
      <p:graphicFrame>
        <p:nvGraphicFramePr>
          <p:cNvPr id="8" name="Chart Placeholder 8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72709197"/>
              </p:ext>
            </p:extLst>
          </p:nvPr>
        </p:nvGraphicFramePr>
        <p:xfrm>
          <a:off x="33647" y="1066800"/>
          <a:ext cx="8991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204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2192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003366"/>
                </a:solidFill>
              </a:rPr>
              <a:t>Red Card/</a:t>
            </a:r>
            <a:br>
              <a:rPr lang="en-US" sz="6000" b="1" dirty="0" smtClean="0">
                <a:solidFill>
                  <a:srgbClr val="003366"/>
                </a:solidFill>
              </a:rPr>
            </a:br>
            <a:r>
              <a:rPr lang="en-US" sz="6000" b="1" dirty="0" smtClean="0">
                <a:solidFill>
                  <a:srgbClr val="003366"/>
                </a:solidFill>
              </a:rPr>
              <a:t>Pink Slip</a:t>
            </a:r>
            <a:endParaRPr lang="en-US" sz="60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968001"/>
              </p:ext>
            </p:extLst>
          </p:nvPr>
        </p:nvGraphicFramePr>
        <p:xfrm>
          <a:off x="0" y="1219200"/>
          <a:ext cx="9144000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848600" cy="762000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rgbClr val="003366"/>
                </a:solidFill>
              </a:rPr>
              <a:t>Net Change in U.S. Jobs, BLS</a:t>
            </a:r>
            <a:r>
              <a:rPr lang="en-US" sz="2600" dirty="0" smtClean="0">
                <a:solidFill>
                  <a:srgbClr val="003366"/>
                </a:solidFill>
              </a:rPr>
              <a:t/>
            </a:r>
            <a:br>
              <a:rPr lang="en-US" sz="2600" dirty="0" smtClean="0">
                <a:solidFill>
                  <a:srgbClr val="003366"/>
                </a:solidFill>
              </a:rPr>
            </a:br>
            <a:r>
              <a:rPr lang="en-US" sz="2000" i="1" dirty="0" smtClean="0">
                <a:solidFill>
                  <a:srgbClr val="003366"/>
                </a:solidFill>
              </a:rPr>
              <a:t>January 2002 through February 2013</a:t>
            </a:r>
            <a:endParaRPr lang="en-US" sz="2000" dirty="0" smtClean="0">
              <a:solidFill>
                <a:srgbClr val="003366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52400" y="5715000"/>
            <a:ext cx="2153154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Bureau of Labor Statistics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38200" y="3733800"/>
            <a:ext cx="502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080808"/>
                </a:solidFill>
              </a:rPr>
              <a:t>Between  </a:t>
            </a:r>
            <a:r>
              <a:rPr lang="en-US" sz="1800" dirty="0" smtClean="0">
                <a:solidFill>
                  <a:srgbClr val="080808"/>
                </a:solidFill>
              </a:rPr>
              <a:t>Feb. 2012 </a:t>
            </a:r>
            <a:r>
              <a:rPr lang="en-US" sz="1800" dirty="0">
                <a:solidFill>
                  <a:srgbClr val="080808"/>
                </a:solidFill>
              </a:rPr>
              <a:t>and  </a:t>
            </a:r>
            <a:r>
              <a:rPr lang="en-US" sz="1800" dirty="0" smtClean="0">
                <a:solidFill>
                  <a:srgbClr val="080808"/>
                </a:solidFill>
              </a:rPr>
              <a:t>Feb. 2013, </a:t>
            </a:r>
            <a:r>
              <a:rPr lang="en-US" sz="1800" dirty="0">
                <a:solidFill>
                  <a:srgbClr val="080808"/>
                </a:solidFill>
              </a:rPr>
              <a:t>the nation gained </a:t>
            </a:r>
            <a:r>
              <a:rPr lang="en-US" sz="1800" dirty="0" smtClean="0">
                <a:solidFill>
                  <a:srgbClr val="080808"/>
                </a:solidFill>
              </a:rPr>
              <a:t>1,966,000 </a:t>
            </a:r>
            <a:r>
              <a:rPr lang="en-US" sz="1800" dirty="0">
                <a:solidFill>
                  <a:srgbClr val="080808"/>
                </a:solidFill>
              </a:rPr>
              <a:t>jobs.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543801" y="303482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C00000"/>
                </a:solidFill>
              </a:rPr>
              <a:t>   </a:t>
            </a:r>
            <a:r>
              <a:rPr lang="en-US" sz="2000" dirty="0" smtClean="0">
                <a:solidFill>
                  <a:srgbClr val="C00000"/>
                </a:solidFill>
              </a:rPr>
              <a:t>Feb. 2013:        +236K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132846" y="5715000"/>
            <a:ext cx="2153154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Bureau of Labor Statistics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7630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600" b="1" dirty="0" smtClean="0">
                <a:solidFill>
                  <a:srgbClr val="003366"/>
                </a:solidFill>
              </a:rPr>
              <a:t>National Nonfarm Employment</a:t>
            </a:r>
            <a:r>
              <a:rPr lang="en-US" sz="3200" dirty="0" smtClean="0">
                <a:solidFill>
                  <a:srgbClr val="003366"/>
                </a:solidFill>
              </a:rPr>
              <a:t/>
            </a:r>
            <a:br>
              <a:rPr lang="en-US" sz="3200" dirty="0" smtClean="0">
                <a:solidFill>
                  <a:srgbClr val="003366"/>
                </a:solidFill>
              </a:rPr>
            </a:br>
            <a:r>
              <a:rPr lang="en-US" sz="2400" dirty="0" smtClean="0">
                <a:solidFill>
                  <a:srgbClr val="003366"/>
                </a:solidFill>
              </a:rPr>
              <a:t>by Industry Sector</a:t>
            </a:r>
            <a:r>
              <a:rPr lang="en-US" sz="3200" b="1" dirty="0" smtClean="0">
                <a:solidFill>
                  <a:srgbClr val="003366"/>
                </a:solidFill>
              </a:rPr>
              <a:t/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2000" i="1" dirty="0" smtClean="0">
                <a:solidFill>
                  <a:srgbClr val="003366"/>
                </a:solidFill>
              </a:rPr>
              <a:t>February 2013 v. February 2012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02294"/>
              </p:ext>
            </p:extLst>
          </p:nvPr>
        </p:nvGraphicFramePr>
        <p:xfrm>
          <a:off x="0" y="1447800"/>
          <a:ext cx="9069114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72200" y="4114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80808"/>
                </a:solidFill>
              </a:rPr>
              <a:t>All told </a:t>
            </a:r>
            <a:r>
              <a:rPr lang="en-US" dirty="0" smtClean="0">
                <a:solidFill>
                  <a:srgbClr val="080808"/>
                </a:solidFill>
              </a:rPr>
              <a:t>1,966K </a:t>
            </a:r>
            <a:r>
              <a:rPr lang="en-US" dirty="0">
                <a:solidFill>
                  <a:srgbClr val="080808"/>
                </a:solidFill>
              </a:rPr>
              <a:t>Jobs gained</a:t>
            </a:r>
          </a:p>
        </p:txBody>
      </p:sp>
    </p:spTree>
    <p:extLst>
      <p:ext uri="{BB962C8B-B14F-4D97-AF65-F5344CB8AC3E}">
        <p14:creationId xmlns:p14="http://schemas.microsoft.com/office/powerpoint/2010/main" val="2697993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2" y="5715002"/>
            <a:ext cx="2153154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Bureau of Labor Statistics</a:t>
            </a:r>
          </a:p>
        </p:txBody>
      </p:sp>
      <p:sp>
        <p:nvSpPr>
          <p:cNvPr id="31936" name="Text Box 241"/>
          <p:cNvSpPr txBox="1">
            <a:spLocks noChangeArrowheads="1"/>
          </p:cNvSpPr>
          <p:nvPr/>
        </p:nvSpPr>
        <p:spPr bwMode="auto">
          <a:xfrm>
            <a:off x="0" y="6027003"/>
            <a:ext cx="6853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prstClr val="white"/>
                </a:solidFill>
                <a:cs typeface="Times New Roman" pitchFamily="18" charset="0"/>
              </a:rPr>
              <a:t>U.S. Year-over-year Percent Change: </a:t>
            </a:r>
            <a:r>
              <a:rPr lang="en-US" dirty="0" smtClean="0">
                <a:solidFill>
                  <a:prstClr val="white">
                    <a:lumMod val="95000"/>
                  </a:prstClr>
                </a:solidFill>
                <a:cs typeface="Times New Roman" pitchFamily="18" charset="0"/>
              </a:rPr>
              <a:t>1.5%</a:t>
            </a:r>
            <a:endParaRPr lang="en-US" dirty="0">
              <a:solidFill>
                <a:prstClr val="white">
                  <a:lumMod val="95000"/>
                </a:prstClr>
              </a:solidFill>
              <a:cs typeface="Times New Roman" pitchFamily="18" charset="0"/>
            </a:endParaRPr>
          </a:p>
        </p:txBody>
      </p:sp>
      <p:sp>
        <p:nvSpPr>
          <p:cNvPr id="3193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696200" cy="304800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rgbClr val="003366"/>
                </a:solidFill>
              </a:rPr>
              <a:t>Employment Growth, U.S. States (SA) </a:t>
            </a:r>
            <a:r>
              <a:rPr lang="en-US" sz="2600" dirty="0" smtClean="0">
                <a:solidFill>
                  <a:srgbClr val="003366"/>
                </a:solidFill>
              </a:rPr>
              <a:t/>
            </a:r>
            <a:br>
              <a:rPr lang="en-US" sz="2600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December 2012 v. December 2011 Percent Change</a:t>
            </a:r>
          </a:p>
        </p:txBody>
      </p:sp>
      <p:graphicFrame>
        <p:nvGraphicFramePr>
          <p:cNvPr id="6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567258"/>
              </p:ext>
            </p:extLst>
          </p:nvPr>
        </p:nvGraphicFramePr>
        <p:xfrm>
          <a:off x="152400" y="1143000"/>
          <a:ext cx="8748299" cy="4419598"/>
        </p:xfrm>
        <a:graphic>
          <a:graphicData uri="http://schemas.openxmlformats.org/drawingml/2006/table">
            <a:tbl>
              <a:tblPr/>
              <a:tblGrid>
                <a:gridCol w="603504"/>
                <a:gridCol w="1709928"/>
                <a:gridCol w="603504"/>
                <a:gridCol w="603504"/>
                <a:gridCol w="1707419"/>
                <a:gridCol w="603504"/>
                <a:gridCol w="603504"/>
                <a:gridCol w="1709928"/>
                <a:gridCol w="603504"/>
              </a:tblGrid>
              <a:tr h="364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North Dakota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California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Pennsylvania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Utah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Kentucky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Alaska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Arizona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Massachusetts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Nebraska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Montana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Missouri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Alabama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Texas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New York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Delaware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Colorado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Tennessee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Michigan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Idaho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Louisiana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Mississippi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Oklahoma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Jersey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 Dakota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South Carolina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Oregon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Wisconsin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Hawaii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Kansas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Rhode Island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Indiana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Vermont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Connecticut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Georgia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Iowa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Maine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Minnesota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Maryland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New Hampshire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North Carolina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Virginia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Wyoming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Ohio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Arkansas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District of Columbia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Washington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Florida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New Mexico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5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Nevada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Illinois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Virginia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73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132846" y="5715002"/>
            <a:ext cx="2153154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Bureau of Labor Statistics</a:t>
            </a:r>
          </a:p>
        </p:txBody>
      </p:sp>
      <p:sp>
        <p:nvSpPr>
          <p:cNvPr id="31936" name="Text Box 241"/>
          <p:cNvSpPr txBox="1">
            <a:spLocks noChangeArrowheads="1"/>
          </p:cNvSpPr>
          <p:nvPr/>
        </p:nvSpPr>
        <p:spPr bwMode="auto">
          <a:xfrm>
            <a:off x="0" y="6027003"/>
            <a:ext cx="6853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  <a:cs typeface="Times New Roman" pitchFamily="18" charset="0"/>
              </a:rPr>
              <a:t>U.S. Unemployment Rate: </a:t>
            </a:r>
            <a:r>
              <a:rPr lang="en-US" dirty="0" smtClean="0">
                <a:solidFill>
                  <a:prstClr val="white"/>
                </a:solidFill>
                <a:cs typeface="Times New Roman" pitchFamily="18" charset="0"/>
              </a:rPr>
              <a:t>7.9%</a:t>
            </a:r>
            <a:endParaRPr lang="en-US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3193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696200" cy="304800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rgbClr val="003366"/>
                </a:solidFill>
              </a:rPr>
              <a:t>Unemployment Rates, U.S. States (SA) </a:t>
            </a:r>
            <a:r>
              <a:rPr lang="en-US" sz="2600" dirty="0" smtClean="0">
                <a:solidFill>
                  <a:srgbClr val="003366"/>
                </a:solidFill>
              </a:rPr>
              <a:t/>
            </a:r>
            <a:br>
              <a:rPr lang="en-US" sz="2600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December 2012</a:t>
            </a:r>
          </a:p>
        </p:txBody>
      </p:sp>
      <p:graphicFrame>
        <p:nvGraphicFramePr>
          <p:cNvPr id="6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077656"/>
              </p:ext>
            </p:extLst>
          </p:nvPr>
        </p:nvGraphicFramePr>
        <p:xfrm>
          <a:off x="457200" y="990600"/>
          <a:ext cx="8233241" cy="4571998"/>
        </p:xfrm>
        <a:graphic>
          <a:graphicData uri="http://schemas.openxmlformats.org/drawingml/2006/table">
            <a:tbl>
              <a:tblPr/>
              <a:tblGrid>
                <a:gridCol w="552281"/>
                <a:gridCol w="1645920"/>
                <a:gridCol w="548640"/>
                <a:gridCol w="548640"/>
                <a:gridCol w="1645920"/>
                <a:gridCol w="548640"/>
                <a:gridCol w="548640"/>
                <a:gridCol w="1645920"/>
                <a:gridCol w="548640"/>
              </a:tblGrid>
              <a:tr h="3164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Dakota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Alaska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Florida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Nebraska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Idaho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Kentucky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South Dakota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Maryland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Indiana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Iowa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Wisconsin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York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Wyoming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Massachusetts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Oregon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Oklahoma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Missouri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South Carolina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Vermont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Ohio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District of Columbia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Hawaii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Delaware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Connecticut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Utah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Alabama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Georgia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Kansas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Arkansas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Mississippi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Louisiana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Maine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Illinois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Minnesota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Virginia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Michigan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Virginia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Colorado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North Carolina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Montana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Tennessee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New Jersey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Hampshire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Washington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California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Texas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Arizona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Nevada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2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Mexico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Pennsylvania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Rhode Island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071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900" b="1" dirty="0" smtClean="0">
                <a:solidFill>
                  <a:srgbClr val="003366"/>
                </a:solidFill>
              </a:rPr>
              <a:t>Unemployment Rates, 20 Largest Metros (NSA)</a:t>
            </a:r>
            <a:r>
              <a:rPr lang="en-US" sz="2800" dirty="0" smtClean="0">
                <a:solidFill>
                  <a:srgbClr val="003366"/>
                </a:solidFill>
              </a:rPr>
              <a:t/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December 2012</a:t>
            </a:r>
          </a:p>
        </p:txBody>
      </p:sp>
      <p:sp>
        <p:nvSpPr>
          <p:cNvPr id="45166" name="Text Box 4"/>
          <p:cNvSpPr txBox="1">
            <a:spLocks noChangeArrowheads="1"/>
          </p:cNvSpPr>
          <p:nvPr/>
        </p:nvSpPr>
        <p:spPr bwMode="auto">
          <a:xfrm>
            <a:off x="228600" y="5715002"/>
            <a:ext cx="548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Bureau of Labor Statistics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1985224"/>
              </p:ext>
            </p:extLst>
          </p:nvPr>
        </p:nvGraphicFramePr>
        <p:xfrm>
          <a:off x="381000" y="990600"/>
          <a:ext cx="8382000" cy="4515149"/>
        </p:xfrm>
        <a:graphic>
          <a:graphicData uri="http://schemas.openxmlformats.org/drawingml/2006/table">
            <a:tbl>
              <a:tblPr/>
              <a:tblGrid>
                <a:gridCol w="533400"/>
                <a:gridCol w="3429000"/>
                <a:gridCol w="381000"/>
                <a:gridCol w="204854"/>
                <a:gridCol w="496173"/>
                <a:gridCol w="2956573"/>
                <a:gridCol w="381000"/>
              </a:tblGrid>
              <a:tr h="3632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Rank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Rank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Minneapolis-St. Paul-Bloomington, MN-WI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Tampa-St. Petersburg-Clearwater, FL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Washington-Arlington-Alexandria, DC-VA-MD-WV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Miami-Fort Lauderdale-Pompano Beach, FL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Boston-Cambridge-Quincy, MA-NH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San Diego-Carlsbad-San Marcos, 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Dallas-Fort Worth-Arlington, 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Atlanta-Sandy Springs-Marietta, GA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Houston-Sugar Land-Baytown, 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Philadelphia-Camden-Wilmington, PA-NJ-DE-MD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Phoenix-Mesa-Glendale, AZ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York-Northern New Jersey-Long Island, NY-NJ-PA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Seattle-Tacoma-Bellevue, 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Chicago-Joliet-Naperville, IL-IN-WI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Baltimore-Towson, MD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Angeles-Long Beach-Santa Ana, 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St. Louis, MO-IL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Detroit-Warren-Livonia, 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Francisco-Oakland-Fremont, 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Riverside-San Bernardino-Ontario, 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8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768358"/>
              </p:ext>
            </p:extLst>
          </p:nvPr>
        </p:nvGraphicFramePr>
        <p:xfrm>
          <a:off x="0" y="1219200"/>
          <a:ext cx="899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21657" y="152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U.S. Firefighter Employment*, 2000 - 2011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715000"/>
            <a:ext cx="48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prstClr val="white"/>
                </a:solidFill>
              </a:rPr>
              <a:t>Source: Bureau of Labor Statistics (BLS), Occupational Employment Statistics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002179"/>
            <a:ext cx="48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0" dirty="0" smtClean="0">
                <a:solidFill>
                  <a:prstClr val="white"/>
                </a:solidFill>
              </a:rPr>
              <a:t>*Excludes those firefighters working on a voluntary basis.</a:t>
            </a:r>
            <a:endParaRPr lang="en-US" sz="1200" i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6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003366"/>
                </a:solidFill>
              </a:rPr>
              <a:t>First Pitch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7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900" b="1" dirty="0" smtClean="0">
                <a:solidFill>
                  <a:srgbClr val="003366"/>
                </a:solidFill>
              </a:rPr>
              <a:t>U.S. Federal Budget Deficit</a:t>
            </a:r>
            <a:r>
              <a:rPr lang="en-US" sz="2800" dirty="0" smtClean="0">
                <a:solidFill>
                  <a:srgbClr val="003366"/>
                </a:solidFill>
              </a:rPr>
              <a:t/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1995-2013*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3270759" y="6172200"/>
            <a:ext cx="2893741" cy="4001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i="0" dirty="0" smtClean="0"/>
              <a:t>*2013 </a:t>
            </a:r>
            <a:r>
              <a:rPr lang="en-US" sz="2000" i="0" dirty="0"/>
              <a:t>data are projections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304800" y="5715002"/>
            <a:ext cx="548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  <a:latin typeface="Arial" pitchFamily="34" charset="0"/>
              </a:rPr>
              <a:t>Source:  Congressional Budget Office</a:t>
            </a:r>
          </a:p>
        </p:txBody>
      </p:sp>
      <p:graphicFrame>
        <p:nvGraphicFramePr>
          <p:cNvPr id="7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77330734"/>
              </p:ext>
            </p:extLst>
          </p:nvPr>
        </p:nvGraphicFramePr>
        <p:xfrm>
          <a:off x="-39859" y="1098176"/>
          <a:ext cx="9031459" cy="4579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670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2" y="5715002"/>
            <a:ext cx="3352798" cy="4001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</a:rPr>
              <a:t>Source:  </a:t>
            </a:r>
            <a:r>
              <a:rPr lang="en-US" sz="1000" dirty="0" smtClean="0">
                <a:solidFill>
                  <a:schemeClr val="bg1"/>
                </a:solidFill>
                <a:latin typeface="Arial" pitchFamily="34" charset="0"/>
              </a:rPr>
              <a:t>Center on Budget and Policy Priorities </a:t>
            </a:r>
            <a:r>
              <a:rPr lang="en-US" sz="1000" dirty="0" smtClean="0">
                <a:solidFill>
                  <a:srgbClr val="002060"/>
                </a:solidFill>
              </a:rPr>
              <a:t/>
            </a:r>
            <a:br>
              <a:rPr lang="en-US" sz="1000" dirty="0" smtClean="0">
                <a:solidFill>
                  <a:srgbClr val="002060"/>
                </a:solidFill>
              </a:rPr>
            </a:br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066800"/>
          </a:xfrm>
        </p:spPr>
        <p:txBody>
          <a:bodyPr/>
          <a:lstStyle/>
          <a:p>
            <a:r>
              <a:rPr lang="en-US" sz="2600" b="1" dirty="0" smtClean="0">
                <a:solidFill>
                  <a:srgbClr val="002060"/>
                </a:solidFill>
              </a:rPr>
              <a:t>Projected State Budget Shortfalls for FY 2012</a:t>
            </a:r>
            <a:r>
              <a:rPr lang="en-US" sz="2200" b="1" dirty="0" smtClean="0">
                <a:solidFill>
                  <a:srgbClr val="002060"/>
                </a:solidFill>
              </a:rPr>
              <a:t/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i="1" dirty="0" smtClean="0">
                <a:solidFill>
                  <a:srgbClr val="002060"/>
                </a:solidFill>
              </a:rPr>
              <a:t>As Percent of FY 2012 Budget</a:t>
            </a:r>
            <a:r>
              <a:rPr lang="en-US" sz="2200" i="1" dirty="0" smtClean="0"/>
              <a:t> </a:t>
            </a:r>
            <a:endParaRPr lang="en-US" sz="2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6457890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DK means that a state is projecting a shortfall but its size is unknown.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6019800"/>
            <a:ext cx="4886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0" dirty="0" smtClean="0"/>
              <a:t>Combined gaps of $107 billion for 2012. </a:t>
            </a:r>
          </a:p>
        </p:txBody>
      </p:sp>
      <p:graphicFrame>
        <p:nvGraphicFramePr>
          <p:cNvPr id="8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077656"/>
              </p:ext>
            </p:extLst>
          </p:nvPr>
        </p:nvGraphicFramePr>
        <p:xfrm>
          <a:off x="457200" y="1219205"/>
          <a:ext cx="8233241" cy="4298041"/>
        </p:xfrm>
        <a:graphic>
          <a:graphicData uri="http://schemas.openxmlformats.org/drawingml/2006/table">
            <a:tbl>
              <a:tblPr/>
              <a:tblGrid>
                <a:gridCol w="552281"/>
                <a:gridCol w="1645920"/>
                <a:gridCol w="548640"/>
                <a:gridCol w="548640"/>
                <a:gridCol w="1645920"/>
                <a:gridCol w="548640"/>
                <a:gridCol w="548640"/>
                <a:gridCol w="1645920"/>
                <a:gridCol w="548640"/>
              </a:tblGrid>
              <a:tr h="334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New Jersey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Florida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Missouri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Nevada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States Total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New Mexico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California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Vermont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Utah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Louisiana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Mississippi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Kansas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Oregon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Pennsylvania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Georgia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Minnesota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North Carolina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Rhode Island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Texas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Virginia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Colorado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New Hampshire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Wisconsin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Massachusetts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Illinois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South Carolina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District of Columbia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Arizona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South Dakota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Nebraska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New York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Ohio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Idaho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Connecticut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Kentucky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Michigan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Washington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Hawaii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Iowa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Maine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Maryland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Tennessee (DK)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Alabama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Oklahoma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715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Pad Save</a:t>
            </a:r>
            <a:endParaRPr lang="en-US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30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7724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15-Year &amp; 30-Year Fixed Mortgage Rates </a:t>
            </a:r>
            <a:r>
              <a:rPr lang="en-US" sz="2800" dirty="0" smtClean="0">
                <a:solidFill>
                  <a:srgbClr val="003366"/>
                </a:solidFill>
              </a:rPr>
              <a:t/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January 1995 through January 2013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5715002"/>
            <a:ext cx="335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Freddie </a:t>
            </a:r>
            <a:r>
              <a:rPr lang="en-US" sz="1000" dirty="0" smtClean="0">
                <a:solidFill>
                  <a:prstClr val="white"/>
                </a:solidFill>
                <a:latin typeface="Arial" pitchFamily="34" charset="0"/>
              </a:rPr>
              <a:t>Mac</a:t>
            </a:r>
            <a:endParaRPr lang="en-US" sz="1000" dirty="0">
              <a:solidFill>
                <a:prstClr val="white"/>
              </a:solidFill>
              <a:latin typeface="Arial" pitchFamily="34" charset="0"/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6945722"/>
              </p:ext>
            </p:extLst>
          </p:nvPr>
        </p:nvGraphicFramePr>
        <p:xfrm>
          <a:off x="135908" y="1031175"/>
          <a:ext cx="8855692" cy="460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472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U.S. New Home Sales</a:t>
            </a:r>
            <a:r>
              <a:rPr lang="en-US" sz="2400" i="1" dirty="0" smtClean="0">
                <a:solidFill>
                  <a:srgbClr val="003366"/>
                </a:solidFill>
              </a:rPr>
              <a:t/>
            </a:r>
            <a:br>
              <a:rPr lang="en-US" sz="2400" i="1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January 1999 through January 2013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" y="5715000"/>
            <a:ext cx="472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Census Bureau</a:t>
            </a:r>
          </a:p>
        </p:txBody>
      </p:sp>
      <p:graphicFrame>
        <p:nvGraphicFramePr>
          <p:cNvPr id="9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84579104"/>
              </p:ext>
            </p:extLst>
          </p:nvPr>
        </p:nvGraphicFramePr>
        <p:xfrm>
          <a:off x="0" y="990600"/>
          <a:ext cx="9144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708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U.S. Housing Starts</a:t>
            </a:r>
            <a:r>
              <a:rPr lang="en-US" sz="2400" i="1" dirty="0" smtClean="0">
                <a:solidFill>
                  <a:srgbClr val="003366"/>
                </a:solidFill>
              </a:rPr>
              <a:t/>
            </a:r>
            <a:br>
              <a:rPr lang="en-US" sz="2400" i="1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January 1999 through January 2013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" y="5715000"/>
            <a:ext cx="472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Census Bureau</a:t>
            </a:r>
          </a:p>
        </p:txBody>
      </p:sp>
      <p:graphicFrame>
        <p:nvGraphicFramePr>
          <p:cNvPr id="9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84579104"/>
              </p:ext>
            </p:extLst>
          </p:nvPr>
        </p:nvGraphicFramePr>
        <p:xfrm>
          <a:off x="0" y="990600"/>
          <a:ext cx="9144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708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rgbClr val="003366"/>
                </a:solidFill>
              </a:rPr>
              <a:t>Put me in, Coach</a:t>
            </a:r>
            <a:endParaRPr lang="en-US" sz="6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54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8450"/>
              </p:ext>
            </p:extLst>
          </p:nvPr>
        </p:nvGraphicFramePr>
        <p:xfrm>
          <a:off x="0" y="1219200"/>
          <a:ext cx="9144000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228600" y="228600"/>
            <a:ext cx="8305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i="0" dirty="0">
                <a:solidFill>
                  <a:srgbClr val="003366"/>
                </a:solidFill>
                <a:latin typeface="Calibri"/>
              </a:rPr>
              <a:t>Conference Board Consumer </a:t>
            </a:r>
            <a:r>
              <a:rPr lang="en-US" sz="2600" b="1" i="0" dirty="0" smtClean="0">
                <a:solidFill>
                  <a:srgbClr val="003366"/>
                </a:solidFill>
                <a:latin typeface="Calibri"/>
              </a:rPr>
              <a:t>Confidence Index</a:t>
            </a:r>
            <a:r>
              <a:rPr lang="en-US" sz="2600" b="1" i="0" dirty="0">
                <a:solidFill>
                  <a:srgbClr val="003366"/>
                </a:solidFill>
                <a:latin typeface="Calibri"/>
              </a:rPr>
              <a:t/>
            </a:r>
            <a:br>
              <a:rPr lang="en-US" sz="2600" b="1" i="0" dirty="0">
                <a:solidFill>
                  <a:srgbClr val="003366"/>
                </a:solidFill>
                <a:latin typeface="Calibri"/>
              </a:rPr>
            </a:br>
            <a:r>
              <a:rPr lang="en-US" sz="2600" dirty="0">
                <a:solidFill>
                  <a:srgbClr val="003366"/>
                </a:solidFill>
                <a:latin typeface="Calibri"/>
              </a:rPr>
              <a:t>2005 – </a:t>
            </a:r>
            <a:r>
              <a:rPr lang="en-US" sz="2600" dirty="0" smtClean="0">
                <a:solidFill>
                  <a:srgbClr val="003366"/>
                </a:solidFill>
                <a:latin typeface="Calibri"/>
              </a:rPr>
              <a:t>February 2013</a:t>
            </a:r>
            <a:endParaRPr lang="en-US" sz="2600" dirty="0">
              <a:solidFill>
                <a:srgbClr val="003366"/>
              </a:solidFill>
              <a:latin typeface="Calibri"/>
            </a:endParaRP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30175" y="5697379"/>
            <a:ext cx="42894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Conference </a:t>
            </a:r>
            <a:r>
              <a:rPr lang="en-US" sz="1000" dirty="0" smtClean="0">
                <a:solidFill>
                  <a:prstClr val="white"/>
                </a:solidFill>
                <a:latin typeface="Arial" pitchFamily="34" charset="0"/>
              </a:rPr>
              <a:t>Board</a:t>
            </a:r>
            <a:endParaRPr lang="en-US" sz="10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24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U.S. Retail and Food Service Sales</a:t>
            </a: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January 2002 through </a:t>
            </a:r>
            <a:r>
              <a:rPr lang="en-US" sz="2200" dirty="0" smtClean="0">
                <a:solidFill>
                  <a:srgbClr val="003366"/>
                </a:solidFill>
                <a:latin typeface="+mj-lt"/>
                <a:ea typeface="+mj-ea"/>
                <a:cs typeface="+mj-cs"/>
              </a:rPr>
              <a:t>Febr</a:t>
            </a:r>
            <a:r>
              <a:rPr kumimoji="0" lang="en-US" sz="2200" b="0" i="1" u="none" strike="noStrike" kern="1200" cap="none" spc="0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uary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2013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5715002"/>
            <a:ext cx="335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</a:t>
            </a:r>
            <a:r>
              <a:rPr lang="en-US" sz="1000" dirty="0" smtClean="0">
                <a:solidFill>
                  <a:prstClr val="white"/>
                </a:solidFill>
                <a:latin typeface="Arial" pitchFamily="34" charset="0"/>
              </a:rPr>
              <a:t>Census Bureau</a:t>
            </a:r>
            <a:endParaRPr lang="en-US" sz="1000" dirty="0">
              <a:solidFill>
                <a:prstClr val="white"/>
              </a:solidFill>
              <a:latin typeface="Arial" pitchFamily="34" charset="0"/>
            </a:endParaRP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idx="1"/>
          </p:nvPr>
        </p:nvGraphicFramePr>
        <p:xfrm>
          <a:off x="0" y="9144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152400" y="1066800"/>
          <a:ext cx="8991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5334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U.S. Chain Store Sales Growth by Type of Store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December 2012 v. December 2011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07728" y="5711592"/>
            <a:ext cx="30171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</a:t>
            </a:r>
            <a:r>
              <a:rPr lang="en-US" sz="1000" dirty="0" smtClean="0">
                <a:solidFill>
                  <a:prstClr val="white"/>
                </a:solidFill>
                <a:latin typeface="Arial" pitchFamily="34" charset="0"/>
              </a:rPr>
              <a:t>International Council of Shopping Centers</a:t>
            </a:r>
            <a:endParaRPr lang="en-US" sz="1000" dirty="0">
              <a:solidFill>
                <a:prstClr val="white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6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3366"/>
                </a:solidFill>
              </a:rPr>
              <a:t>Historic and Projected World Output Growth </a:t>
            </a:r>
            <a:r>
              <a:rPr lang="en-US" sz="2800" dirty="0" smtClean="0">
                <a:solidFill>
                  <a:srgbClr val="003366"/>
                </a:solidFill>
              </a:rPr>
              <a:t/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800" i="1" dirty="0" smtClean="0">
                <a:solidFill>
                  <a:srgbClr val="003366"/>
                </a:solidFill>
              </a:rPr>
              <a:t>2004 through 2014*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238126" y="5715002"/>
            <a:ext cx="2287806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International Monetary Fund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76600" y="6096000"/>
            <a:ext cx="3482172" cy="4001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>
                <a:solidFill>
                  <a:prstClr val="white"/>
                </a:solidFill>
              </a:rPr>
              <a:t>*</a:t>
            </a:r>
            <a:r>
              <a:rPr lang="en-US" sz="2000" i="0" dirty="0" smtClean="0">
                <a:solidFill>
                  <a:prstClr val="white"/>
                </a:solidFill>
              </a:rPr>
              <a:t>2013-2014 data </a:t>
            </a:r>
            <a:r>
              <a:rPr lang="en-US" sz="2000" i="0" dirty="0">
                <a:solidFill>
                  <a:prstClr val="white"/>
                </a:solidFill>
              </a:rPr>
              <a:t>are projections</a:t>
            </a:r>
          </a:p>
        </p:txBody>
      </p:sp>
      <p:graphicFrame>
        <p:nvGraphicFramePr>
          <p:cNvPr id="8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12615889"/>
              </p:ext>
            </p:extLst>
          </p:nvPr>
        </p:nvGraphicFramePr>
        <p:xfrm>
          <a:off x="228600" y="1371599"/>
          <a:ext cx="8915400" cy="4356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702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900" b="1" dirty="0" smtClean="0">
                <a:solidFill>
                  <a:srgbClr val="003366"/>
                </a:solidFill>
              </a:rPr>
              <a:t>National Vehicle Sales </a:t>
            </a:r>
            <a:br>
              <a:rPr lang="en-US" sz="2900" b="1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June 2004 through February 2013 (SAAR)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52400" y="5715000"/>
            <a:ext cx="548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Autodata </a:t>
            </a:r>
            <a:r>
              <a:rPr lang="en-US" sz="1000" dirty="0" smtClean="0">
                <a:solidFill>
                  <a:prstClr val="white"/>
                </a:solidFill>
                <a:latin typeface="Arial" pitchFamily="34" charset="0"/>
              </a:rPr>
              <a:t>Corp</a:t>
            </a:r>
            <a:r>
              <a:rPr lang="en-US" sz="1000" dirty="0" smtClean="0">
                <a:solidFill>
                  <a:srgbClr val="646B86"/>
                </a:solidFill>
                <a:latin typeface="CG Times"/>
              </a:rPr>
              <a:t>.</a:t>
            </a:r>
            <a:endParaRPr lang="en-US" sz="1000" dirty="0">
              <a:solidFill>
                <a:srgbClr val="646B86"/>
              </a:solidFill>
              <a:latin typeface="CG Times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208530"/>
              </p:ext>
            </p:extLst>
          </p:nvPr>
        </p:nvGraphicFramePr>
        <p:xfrm>
          <a:off x="0" y="10668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2662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28600"/>
            <a:ext cx="8698675" cy="762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</a:rPr>
              <a:t>Conference Board Leading Economic Indicators Index</a:t>
            </a:r>
            <a:r>
              <a:rPr lang="en-US" sz="2400" dirty="0" smtClean="0">
                <a:solidFill>
                  <a:srgbClr val="003366"/>
                </a:solidFill>
              </a:rPr>
              <a:t/>
            </a:r>
            <a:br>
              <a:rPr lang="en-US" sz="2400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August 2007 through January 2013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378327" y="5730877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i="0" dirty="0">
              <a:solidFill>
                <a:prstClr val="black"/>
              </a:solidFill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0" y="5715000"/>
            <a:ext cx="335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Conference Board</a:t>
            </a:r>
          </a:p>
        </p:txBody>
      </p:sp>
      <p:graphicFrame>
        <p:nvGraphicFramePr>
          <p:cNvPr id="10" name="Chart Placeholder 7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3877647"/>
              </p:ext>
            </p:extLst>
          </p:nvPr>
        </p:nvGraphicFramePr>
        <p:xfrm>
          <a:off x="67258" y="990600"/>
          <a:ext cx="8991600" cy="4740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8074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914400"/>
          </a:xfrm>
        </p:spPr>
        <p:txBody>
          <a:bodyPr anchor="t"/>
          <a:lstStyle/>
          <a:p>
            <a:pPr eaLnBrk="1" hangingPunct="1"/>
            <a:r>
              <a:rPr lang="en-US" sz="3200" b="1" dirty="0" smtClean="0">
                <a:solidFill>
                  <a:srgbClr val="003366"/>
                </a:solidFill>
              </a:rPr>
              <a:t>Fourth Quarter</a:t>
            </a:r>
          </a:p>
        </p:txBody>
      </p:sp>
      <p:sp>
        <p:nvSpPr>
          <p:cNvPr id="34821" name="Rectangle 24"/>
          <p:cNvSpPr>
            <a:spLocks noGrp="1" noChangeArrowheads="1"/>
          </p:cNvSpPr>
          <p:nvPr>
            <p:ph sz="half" idx="1"/>
          </p:nvPr>
        </p:nvSpPr>
        <p:spPr>
          <a:xfrm>
            <a:off x="0" y="1295400"/>
            <a:ext cx="4724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/>
              <a:t>Economy slowed markedly during last year’s fourth quarter</a:t>
            </a:r>
            <a:r>
              <a:rPr lang="en-US" sz="2200" dirty="0" smtClean="0"/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First half of 2013 also shaping up to be quite soft, with recessionary risks elevated over the next several </a:t>
            </a:r>
            <a:r>
              <a:rPr lang="en-US" sz="2200" dirty="0" smtClean="0"/>
              <a:t>weeks (though many economists have become more upbeat);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Black swan threats: (1) Iran (2) Israel/Iran (3) Europe;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200" dirty="0"/>
          </a:p>
        </p:txBody>
      </p:sp>
      <p:sp>
        <p:nvSpPr>
          <p:cNvPr id="34822" name="Rectangle 25"/>
          <p:cNvSpPr>
            <a:spLocks noGrp="1" noChangeArrowheads="1"/>
          </p:cNvSpPr>
          <p:nvPr>
            <p:ph sz="half" idx="2"/>
          </p:nvPr>
        </p:nvSpPr>
        <p:spPr>
          <a:xfrm>
            <a:off x="4648200" y="1219200"/>
            <a:ext cx="43196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Many headwinds remain and the </a:t>
            </a:r>
            <a:r>
              <a:rPr lang="en-US" sz="2200" dirty="0" smtClean="0"/>
              <a:t>recovery </a:t>
            </a:r>
            <a:r>
              <a:rPr lang="en-US" sz="2200" dirty="0"/>
              <a:t>could easily falter</a:t>
            </a:r>
            <a:r>
              <a:rPr lang="en-US" sz="2200" dirty="0" smtClean="0"/>
              <a:t>;</a:t>
            </a:r>
          </a:p>
          <a:p>
            <a:pPr marL="0" indent="0">
              <a:lnSpc>
                <a:spcPct val="90000"/>
              </a:lnSpc>
              <a:buNone/>
            </a:pPr>
            <a:endParaRPr lang="en-US" sz="13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1300" dirty="0" smtClean="0"/>
          </a:p>
          <a:p>
            <a:pPr marL="0" indent="0">
              <a:lnSpc>
                <a:spcPct val="90000"/>
              </a:lnSpc>
              <a:buNone/>
            </a:pPr>
            <a:endParaRPr lang="en-US" sz="13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One of the greatest sources of concern is the growing divergence between financial market performance and economic performance; and</a:t>
            </a:r>
            <a:endParaRPr lang="en-US" sz="11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1100" dirty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Trajectory of paid firefighter employment is less certain that it once was.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749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3366"/>
                </a:solidFill>
              </a:rPr>
              <a:t>Thank You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 smtClean="0"/>
              <a:t>You can always reach me at </a:t>
            </a:r>
            <a:r>
              <a:rPr lang="en-US" sz="3000" dirty="0" smtClean="0">
                <a:hlinkClick r:id="rId3"/>
              </a:rPr>
              <a:t>abasu@sagepolicy.com</a:t>
            </a: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If you are interested in up-to-date data, please visit our website at www.sagepolicy.com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Also, if you need us in a hurry, we are at 410.522.7243 (410.522.SAGE)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Please contact us when you require economic research &amp; policy analysis.</a:t>
            </a:r>
          </a:p>
        </p:txBody>
      </p:sp>
    </p:spTree>
    <p:extLst>
      <p:ext uri="{BB962C8B-B14F-4D97-AF65-F5344CB8AC3E}">
        <p14:creationId xmlns:p14="http://schemas.microsoft.com/office/powerpoint/2010/main" val="175139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7772400" cy="533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</a:rPr>
              <a:t>Estimated Growth in Output by Select Global Areas</a:t>
            </a:r>
            <a:br>
              <a:rPr lang="en-US" sz="2400" b="1" dirty="0" smtClean="0">
                <a:solidFill>
                  <a:srgbClr val="003366"/>
                </a:solidFill>
              </a:rPr>
            </a:br>
            <a:r>
              <a:rPr lang="en-US" sz="2400" i="1" dirty="0" smtClean="0">
                <a:solidFill>
                  <a:srgbClr val="003366"/>
                </a:solidFill>
              </a:rPr>
              <a:t>2013 Projected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740203"/>
              </p:ext>
            </p:extLst>
          </p:nvPr>
        </p:nvGraphicFramePr>
        <p:xfrm>
          <a:off x="228598" y="1219200"/>
          <a:ext cx="8915402" cy="4456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200" y="5715000"/>
            <a:ext cx="2287806" cy="246221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itchFamily="34" charset="0"/>
              </a:rPr>
              <a:t>Source:  International Monetary Fund</a:t>
            </a:r>
          </a:p>
        </p:txBody>
      </p:sp>
    </p:spTree>
    <p:extLst>
      <p:ext uri="{BB962C8B-B14F-4D97-AF65-F5344CB8AC3E}">
        <p14:creationId xmlns:p14="http://schemas.microsoft.com/office/powerpoint/2010/main" val="80616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>
                <a:solidFill>
                  <a:srgbClr val="003366"/>
                </a:solidFill>
              </a:rPr>
              <a:t>Debt by Country</a:t>
            </a:r>
            <a:br>
              <a:rPr lang="en-US" sz="2600" b="1" dirty="0">
                <a:solidFill>
                  <a:srgbClr val="003366"/>
                </a:solidFill>
              </a:rPr>
            </a:br>
            <a:r>
              <a:rPr lang="en-US" sz="2600" i="1" dirty="0">
                <a:solidFill>
                  <a:srgbClr val="003366"/>
                </a:solidFill>
              </a:rPr>
              <a:t>2011</a:t>
            </a:r>
            <a:endParaRPr lang="en-US" sz="2200" i="1" dirty="0">
              <a:solidFill>
                <a:srgbClr val="003366"/>
              </a:solidFill>
            </a:endParaRPr>
          </a:p>
        </p:txBody>
      </p:sp>
      <p:sp>
        <p:nvSpPr>
          <p:cNvPr id="13387" name="Text Box 4"/>
          <p:cNvSpPr txBox="1">
            <a:spLocks noChangeArrowheads="1"/>
          </p:cNvSpPr>
          <p:nvPr/>
        </p:nvSpPr>
        <p:spPr bwMode="auto">
          <a:xfrm>
            <a:off x="0" y="5706102"/>
            <a:ext cx="548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</a:rPr>
              <a:t>Source:  IMF; BIS; Bloomberg L.P.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905243"/>
              </p:ext>
            </p:extLst>
          </p:nvPr>
        </p:nvGraphicFramePr>
        <p:xfrm>
          <a:off x="0" y="914400"/>
          <a:ext cx="8991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941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Top 12 Stock Exchanges </a:t>
            </a:r>
            <a:r>
              <a:rPr lang="en-US" sz="2800" b="1" dirty="0" smtClean="0">
                <a:solidFill>
                  <a:srgbClr val="003366"/>
                </a:solidFill>
              </a:rPr>
              <a:t/>
            </a:r>
            <a:br>
              <a:rPr lang="en-US" sz="2800" b="1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2011 Growth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954924"/>
              </p:ext>
            </p:extLst>
          </p:nvPr>
        </p:nvGraphicFramePr>
        <p:xfrm>
          <a:off x="380999" y="1295398"/>
          <a:ext cx="8534401" cy="4191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4169"/>
                <a:gridCol w="2891657"/>
                <a:gridCol w="2801293"/>
                <a:gridCol w="1807282"/>
              </a:tblGrid>
              <a:tr h="47281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Exchange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Index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Change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NYSE Group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DJI 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Nasdaq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NASDAQ Composite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-1.8%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London SE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FTSE 100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Swiss Exchange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Swiss Market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-7.8%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TSX Group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S&amp;P TSX Composite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Bolsa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De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Medrid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IGBM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Frankfurt SE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DAX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Euronext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CAC 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Tokyo SE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Nikkei 225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-17.3%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Hong Kong Exchanges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Hang Seng Index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-20.0%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Shanghai SE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Shanghai Composite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-21.7%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Borsa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Italiana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FTSE MIB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-25.2%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87" name="Text Box 4"/>
          <p:cNvSpPr txBox="1">
            <a:spLocks noChangeArrowheads="1"/>
          </p:cNvSpPr>
          <p:nvPr/>
        </p:nvSpPr>
        <p:spPr bwMode="auto">
          <a:xfrm>
            <a:off x="228600" y="5715002"/>
            <a:ext cx="548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schemeClr val="bg1"/>
                </a:solidFill>
                <a:latin typeface="Arial" pitchFamily="34" charset="0"/>
              </a:rPr>
              <a:t>Source:  Yahoo! Finance</a:t>
            </a:r>
          </a:p>
        </p:txBody>
      </p:sp>
    </p:spTree>
    <p:extLst>
      <p:ext uri="{BB962C8B-B14F-4D97-AF65-F5344CB8AC3E}">
        <p14:creationId xmlns:p14="http://schemas.microsoft.com/office/powerpoint/2010/main" val="1068474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Top 12 Stock Exchanges </a:t>
            </a:r>
            <a:r>
              <a:rPr lang="en-US" sz="2800" b="1" dirty="0" smtClean="0">
                <a:solidFill>
                  <a:srgbClr val="003366"/>
                </a:solidFill>
              </a:rPr>
              <a:t/>
            </a:r>
            <a:br>
              <a:rPr lang="en-US" sz="2800" b="1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2012 Growth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5686"/>
              </p:ext>
            </p:extLst>
          </p:nvPr>
        </p:nvGraphicFramePr>
        <p:xfrm>
          <a:off x="304801" y="1295398"/>
          <a:ext cx="8610600" cy="4191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0368"/>
                <a:gridCol w="2891657"/>
                <a:gridCol w="2801293"/>
                <a:gridCol w="1807282"/>
              </a:tblGrid>
              <a:tr h="47281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Rank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Exchange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Index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 Change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Frankfurt SE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DAX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Hong Kong Exchanges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Hang Seng Index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Tokyo SE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Nikkei 225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Nasdaq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NASDAQ Composite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Euronext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CAC 40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Swiss Exchange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Swiss Market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Borsa Italiana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FTSE MIB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NYSE Group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DJI 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London SE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FTSE 100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TSX Group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S&amp;P TSX Composite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Shanghai SE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Shanghai Composite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84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Bolsa De Madrid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IBEX 35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-4.7%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87" name="Text Box 4"/>
          <p:cNvSpPr txBox="1">
            <a:spLocks noChangeArrowheads="1"/>
          </p:cNvSpPr>
          <p:nvPr/>
        </p:nvSpPr>
        <p:spPr bwMode="auto">
          <a:xfrm>
            <a:off x="0" y="5715001"/>
            <a:ext cx="548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solidFill>
                  <a:prstClr val="white"/>
                </a:solidFill>
                <a:latin typeface="Arial" pitchFamily="34" charset="0"/>
              </a:rPr>
              <a:t>Source:  Yahoo! Finance</a:t>
            </a:r>
          </a:p>
        </p:txBody>
      </p:sp>
    </p:spTree>
    <p:extLst>
      <p:ext uri="{BB962C8B-B14F-4D97-AF65-F5344CB8AC3E}">
        <p14:creationId xmlns:p14="http://schemas.microsoft.com/office/powerpoint/2010/main" val="127002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S&amp;P Select Sector Performance</a:t>
            </a:r>
            <a:r>
              <a:rPr lang="en-US" sz="2800" b="1" dirty="0" smtClean="0">
                <a:solidFill>
                  <a:srgbClr val="003366"/>
                </a:solidFill>
              </a:rPr>
              <a:t/>
            </a:r>
            <a:br>
              <a:rPr lang="en-US" sz="2800" b="1" dirty="0" smtClean="0">
                <a:solidFill>
                  <a:srgbClr val="003366"/>
                </a:solidFill>
              </a:rPr>
            </a:br>
            <a:r>
              <a:rPr lang="en-US" sz="2200" i="1" dirty="0" smtClean="0">
                <a:solidFill>
                  <a:srgbClr val="003366"/>
                </a:solidFill>
              </a:rPr>
              <a:t>2012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715000"/>
            <a:ext cx="472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Arial" pitchFamily="34" charset="0"/>
              </a:rPr>
              <a:t>Source: Dow Jones, Standard &amp; Poor’s</a:t>
            </a:r>
            <a:endParaRPr lang="en-US" sz="1000" i="1" dirty="0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720057026"/>
              </p:ext>
            </p:extLst>
          </p:nvPr>
        </p:nvGraphicFramePr>
        <p:xfrm>
          <a:off x="76200" y="990600"/>
          <a:ext cx="9067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790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3366"/>
                </a:solidFill>
              </a:rPr>
              <a:t>Third Quarter Earnings for Select Corporations</a:t>
            </a:r>
            <a:br>
              <a:rPr lang="en-US" sz="2600" b="1" dirty="0" smtClean="0">
                <a:solidFill>
                  <a:srgbClr val="003366"/>
                </a:solidFill>
              </a:rPr>
            </a:br>
            <a:r>
              <a:rPr lang="en-US" sz="2600" dirty="0" smtClean="0">
                <a:solidFill>
                  <a:srgbClr val="003366"/>
                </a:solidFill>
              </a:rPr>
              <a:t>Earnings per Share</a:t>
            </a:r>
            <a:r>
              <a:rPr lang="en-US" sz="2600" b="1" dirty="0" smtClean="0">
                <a:solidFill>
                  <a:srgbClr val="003366"/>
                </a:solidFill>
              </a:rPr>
              <a:t> </a:t>
            </a:r>
            <a:endParaRPr lang="en-US" sz="2200" i="1" dirty="0" smtClean="0">
              <a:solidFill>
                <a:srgbClr val="0033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715000"/>
            <a:ext cx="472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1"/>
                </a:solidFill>
                <a:latin typeface="Arial" pitchFamily="34" charset="0"/>
              </a:rPr>
              <a:t>Source: Dow Jones, Standard &amp; Poor’s</a:t>
            </a:r>
            <a:endParaRPr lang="en-US" sz="1000" i="1" dirty="0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8442"/>
              </p:ext>
            </p:extLst>
          </p:nvPr>
        </p:nvGraphicFramePr>
        <p:xfrm>
          <a:off x="76202" y="1295406"/>
          <a:ext cx="8915397" cy="4419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2003"/>
                <a:gridCol w="780787"/>
                <a:gridCol w="1008008"/>
                <a:gridCol w="914400"/>
                <a:gridCol w="838200"/>
                <a:gridCol w="228600"/>
                <a:gridCol w="838200"/>
                <a:gridCol w="762000"/>
                <a:gridCol w="990600"/>
                <a:gridCol w="937865"/>
                <a:gridCol w="814734"/>
              </a:tblGrid>
              <a:tr h="9368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Symbol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3Q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3Q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 Estimated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3Q </a:t>
                      </a:r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 Reported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Surprise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Symbol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3Q 2011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3Q 2012 Estimated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3Q 2012 Reported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Surprise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COF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$1.77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$2.01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$0.35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MMM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$1.52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UTX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$1.47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XRX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BTU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$0.87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$0.33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$0.51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$0.36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YHOO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$0.35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STI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$0.39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$1.99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$1.98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HON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CMG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$1.90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$2.30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$2.27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TXN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$0.61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$0.46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$0.52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MSFT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$0.68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$0.56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$0.53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$1.71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$2.22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$2.26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MCD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$1.47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$1.43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VFC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$2.87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$3.49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$3.52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FCX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$0.73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$0.68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COH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$0.73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$0.76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$0.77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AMD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0.15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8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$1.06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DD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$0.46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$0.32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 smtClean="0">
                          <a:effectLst/>
                        </a:rPr>
                        <a:t>-$</a:t>
                      </a:r>
                      <a:r>
                        <a:rPr lang="en-US" sz="1500" u="none" strike="noStrike" dirty="0">
                          <a:effectLst/>
                        </a:rPr>
                        <a:t>0.14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41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9">
      <a:dk1>
        <a:sysClr val="windowText" lastClr="000000"/>
      </a:dk1>
      <a:lt1>
        <a:sysClr val="window" lastClr="FFFFFF"/>
      </a:lt1>
      <a:dk2>
        <a:srgbClr val="646B86"/>
      </a:dk2>
      <a:lt2>
        <a:srgbClr val="000000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76641</TotalTime>
  <Words>1938</Words>
  <Application>Microsoft Macintosh PowerPoint</Application>
  <PresentationFormat>On-screen Show (4:3)</PresentationFormat>
  <Paragraphs>915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PowerPoint Presentation</vt:lpstr>
      <vt:lpstr>First Pitch</vt:lpstr>
      <vt:lpstr>Historic and Projected World Output Growth  2004 through 2014*</vt:lpstr>
      <vt:lpstr>Estimated Growth in Output by Select Global Areas 2013 Projected</vt:lpstr>
      <vt:lpstr>Debt by Country 2011</vt:lpstr>
      <vt:lpstr>Top 12 Stock Exchanges  2011 Growth</vt:lpstr>
      <vt:lpstr>Top 12 Stock Exchanges  2012 Growth</vt:lpstr>
      <vt:lpstr>S&amp;P Select Sector Performance 2012</vt:lpstr>
      <vt:lpstr>Third Quarter Earnings for Select Corporations Earnings per Share </vt:lpstr>
      <vt:lpstr>Recession Watch as of February 2013</vt:lpstr>
      <vt:lpstr>Industrial Production February 2001 through January 2013</vt:lpstr>
      <vt:lpstr>Gross Domestic Product 1990Q1 through 2012Q4</vt:lpstr>
      <vt:lpstr>Red Card/ Pink Slip</vt:lpstr>
      <vt:lpstr>Net Change in U.S. Jobs, BLS January 2002 through February 2013</vt:lpstr>
      <vt:lpstr>National Nonfarm Employment by Industry Sector February 2013 v. February 2012</vt:lpstr>
      <vt:lpstr>Employment Growth, U.S. States (SA)  December 2012 v. December 2011 Percent Change</vt:lpstr>
      <vt:lpstr>Unemployment Rates, U.S. States (SA)  December 2012</vt:lpstr>
      <vt:lpstr>Unemployment Rates, 20 Largest Metros (NSA) December 2012</vt:lpstr>
      <vt:lpstr>U.S. Firefighter Employment*, 2000 - 2011</vt:lpstr>
      <vt:lpstr>U.S. Federal Budget Deficit 1995-2013*</vt:lpstr>
      <vt:lpstr>Projected State Budget Shortfalls for FY 2012 As Percent of FY 2012 Budget </vt:lpstr>
      <vt:lpstr>Pad Save</vt:lpstr>
      <vt:lpstr>15-Year &amp; 30-Year Fixed Mortgage Rates  January 1995 through January 2013</vt:lpstr>
      <vt:lpstr>U.S. New Home Sales January 1999 through January 2013</vt:lpstr>
      <vt:lpstr>U.S. Housing Starts January 1999 through January 2013</vt:lpstr>
      <vt:lpstr>Put me in, Coach</vt:lpstr>
      <vt:lpstr>PowerPoint Presentation</vt:lpstr>
      <vt:lpstr>PowerPoint Presentation</vt:lpstr>
      <vt:lpstr>PowerPoint Presentation</vt:lpstr>
      <vt:lpstr>National Vehicle Sales  June 2004 through February 2013 (SAAR)</vt:lpstr>
      <vt:lpstr>Conference Board Leading Economic Indicators Index August 2007 through January 2013</vt:lpstr>
      <vt:lpstr>Fourth Quarter</vt:lpstr>
      <vt:lpstr>Thank You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Garrett County  Total Non-Agricultural Employment First Quarter 1996 through First Quarter 2003</dc:title>
  <dc:creator>Maria Criselda Abad</dc:creator>
  <cp:lastModifiedBy>Karen Burnham</cp:lastModifiedBy>
  <cp:revision>3997</cp:revision>
  <cp:lastPrinted>2008-12-05T14:40:05Z</cp:lastPrinted>
  <dcterms:created xsi:type="dcterms:W3CDTF">2011-09-26T19:14:44Z</dcterms:created>
  <dcterms:modified xsi:type="dcterms:W3CDTF">2013-03-25T13:20:17Z</dcterms:modified>
</cp:coreProperties>
</file>