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2" r:id="rId4"/>
    <p:sldId id="283" r:id="rId5"/>
    <p:sldId id="284" r:id="rId6"/>
    <p:sldId id="285" r:id="rId7"/>
    <p:sldId id="273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0" r:id="rId24"/>
    <p:sldId id="272" r:id="rId25"/>
    <p:sldId id="275" r:id="rId26"/>
    <p:sldId id="274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67D332-092F-4E60-B22A-D42B7116820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4FE765-18A4-4974-99E9-AC4A7BBB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NFPA 1901 – 1906</a:t>
            </a:r>
            <a:br>
              <a:rPr lang="en-US" dirty="0" smtClean="0"/>
            </a:br>
            <a:r>
              <a:rPr lang="en-US" dirty="0" smtClean="0"/>
              <a:t>Revision Cycle 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ESC on All Apparatus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top speed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Reduce amount of equipment specified and let the fire department decide what it needs.</a:t>
            </a:r>
          </a:p>
          <a:p>
            <a:r>
              <a:rPr lang="en-US" dirty="0" smtClean="0"/>
              <a:t>Reduce amount of equipment on tankers/tenders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Flashing Brake Lights</a:t>
            </a:r>
          </a:p>
          <a:p>
            <a:r>
              <a:rPr lang="en-US" dirty="0" smtClean="0"/>
              <a:t>Yellow not allowed for emergency lighting</a:t>
            </a:r>
          </a:p>
          <a:p>
            <a:r>
              <a:rPr lang="en-US" dirty="0" smtClean="0"/>
              <a:t>Specific criteria for light coverage testing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Orange only</a:t>
            </a:r>
          </a:p>
          <a:p>
            <a:r>
              <a:rPr lang="en-US" dirty="0" smtClean="0"/>
              <a:t>Eliminate Seat Belt warning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Wider seat clearance</a:t>
            </a:r>
          </a:p>
          <a:p>
            <a:pPr lvl="1"/>
            <a:r>
              <a:rPr lang="en-US" dirty="0" smtClean="0"/>
              <a:t>Current:  22.0 at shoulder</a:t>
            </a:r>
          </a:p>
          <a:p>
            <a:pPr lvl="1"/>
            <a:r>
              <a:rPr lang="en-US" dirty="0" smtClean="0"/>
              <a:t>Proposed 31.3 at shoulder</a:t>
            </a:r>
          </a:p>
          <a:p>
            <a:r>
              <a:rPr lang="en-US" dirty="0" smtClean="0"/>
              <a:t>Wider Cushions and Backs</a:t>
            </a:r>
          </a:p>
          <a:p>
            <a:pPr lvl="1"/>
            <a:r>
              <a:rPr lang="en-US" dirty="0" smtClean="0"/>
              <a:t>Current:  18 inches</a:t>
            </a:r>
          </a:p>
          <a:p>
            <a:pPr lvl="1"/>
            <a:r>
              <a:rPr lang="en-US" dirty="0" smtClean="0"/>
              <a:t>Proposed 19.6 Inches</a:t>
            </a:r>
          </a:p>
          <a:p>
            <a:r>
              <a:rPr lang="en-US" dirty="0" smtClean="0"/>
              <a:t>Cushion height between 14.6 and 18.9</a:t>
            </a:r>
          </a:p>
          <a:p>
            <a:r>
              <a:rPr lang="en-US" dirty="0" smtClean="0"/>
              <a:t>Headrest height not less than 31.3 (NEW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SCBA Seat Brackets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Proposals to accommodate auto-locking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and Walking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Additional step load test criteria</a:t>
            </a:r>
          </a:p>
          <a:p>
            <a:r>
              <a:rPr lang="en-US" dirty="0" smtClean="0"/>
              <a:t>Replaceable slip resistant surfaces</a:t>
            </a:r>
          </a:p>
          <a:p>
            <a:r>
              <a:rPr lang="en-US" dirty="0" smtClean="0"/>
              <a:t>Hand-rail illumination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Conspicuity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Chevron color alternatives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 High Pressure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proposed chapter fore Ultra-High Pressure Fire Pumps and Associated Equipment.</a:t>
            </a:r>
          </a:p>
          <a:p>
            <a:r>
              <a:rPr lang="en-US" dirty="0" smtClean="0"/>
              <a:t>FAMA pump and plumbing </a:t>
            </a:r>
            <a:r>
              <a:rPr lang="en-US" dirty="0" err="1" smtClean="0"/>
              <a:t>subcommitee</a:t>
            </a:r>
            <a:endParaRPr lang="en-US" dirty="0" smtClean="0"/>
          </a:p>
          <a:p>
            <a:r>
              <a:rPr lang="en-US" dirty="0" smtClean="0"/>
              <a:t>Bill </a:t>
            </a:r>
            <a:r>
              <a:rPr lang="en-US" dirty="0" err="1" smtClean="0"/>
              <a:t>Ballantyne</a:t>
            </a:r>
            <a:r>
              <a:rPr lang="en-US" dirty="0" smtClean="0"/>
              <a:t> - </a:t>
            </a:r>
            <a:r>
              <a:rPr lang="en-US" dirty="0" err="1" smtClean="0"/>
              <a:t>Pyrolance</a:t>
            </a:r>
            <a:endParaRPr lang="en-US" dirty="0" smtClean="0"/>
          </a:p>
          <a:p>
            <a:r>
              <a:rPr lang="en-US" dirty="0" smtClean="0"/>
              <a:t>Discharge pressures over 1200 psi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Diego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Sept 9-12</a:t>
            </a:r>
          </a:p>
          <a:p>
            <a:r>
              <a:rPr lang="en-US" dirty="0" smtClean="0"/>
              <a:t>Agenda and Info at NFPA.org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Pumps and Plumbing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small revisions proposed by Gary </a:t>
            </a:r>
            <a:r>
              <a:rPr lang="en-US" dirty="0" err="1" smtClean="0"/>
              <a:t>Handwerk</a:t>
            </a:r>
            <a:r>
              <a:rPr lang="en-US" dirty="0" smtClean="0"/>
              <a:t> and Tom </a:t>
            </a:r>
            <a:r>
              <a:rPr lang="en-US" dirty="0" err="1" smtClean="0"/>
              <a:t>Stalnaker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Revisions concerning pump test conditions proposed by </a:t>
            </a:r>
            <a:r>
              <a:rPr lang="en-US" dirty="0" err="1" smtClean="0"/>
              <a:t>Waterous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Small pump chapter proposed by Gary </a:t>
            </a:r>
            <a:r>
              <a:rPr lang="en-US" dirty="0" err="1" smtClean="0"/>
              <a:t>Handwerk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Railing strength criteria</a:t>
            </a:r>
          </a:p>
          <a:p>
            <a:r>
              <a:rPr lang="en-US" dirty="0" smtClean="0"/>
              <a:t>Gate strength criteria</a:t>
            </a:r>
          </a:p>
          <a:p>
            <a:r>
              <a:rPr lang="en-US" dirty="0" smtClean="0"/>
              <a:t>Fall protection</a:t>
            </a:r>
          </a:p>
          <a:p>
            <a:r>
              <a:rPr lang="en-US" dirty="0" smtClean="0"/>
              <a:t>System to limit stabilizer pad pressure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Overhead Electrical wire contact alarm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 foam on all pumping apparatus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GFCI on all outlets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1906 Standard for </a:t>
            </a:r>
            <a:r>
              <a:rPr lang="en-US" dirty="0" err="1" smtClean="0"/>
              <a:t>Wildland</a:t>
            </a:r>
            <a:r>
              <a:rPr lang="en-US" dirty="0" smtClean="0"/>
              <a:t> Fire Apparatus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Chocks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Hold on a 30% Grade</a:t>
            </a:r>
          </a:p>
          <a:p>
            <a:r>
              <a:rPr lang="en-US" dirty="0" smtClean="0"/>
              <a:t>Solid Bottom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Equip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 traffic cones, vests, fire extinguisher, and first aid kit to the annex.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chapter describing requirements for a </a:t>
            </a:r>
            <a:r>
              <a:rPr lang="en-US" dirty="0" err="1" smtClean="0"/>
              <a:t>wildland</a:t>
            </a:r>
            <a:r>
              <a:rPr lang="en-US" dirty="0" smtClean="0"/>
              <a:t> crew carrier.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Equipment Allowance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Revert back to old 1906 higher allowances for misc equipment weights.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1044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2400" y="3200400"/>
            <a:ext cx="1905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Riding on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 riding on apparatus for pump and roll.</a:t>
            </a:r>
          </a:p>
          <a:p>
            <a:r>
              <a:rPr lang="en-US" dirty="0" smtClean="0"/>
              <a:t>Define exterior attack position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81400"/>
            <a:ext cx="42433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Physical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trike="sngStrike" dirty="0" smtClean="0"/>
              <a:t>SAE J833, Human Physical Dimensions </a:t>
            </a:r>
            <a:endParaRPr lang="en-US" strike="sngStrike" dirty="0" smtClean="0"/>
          </a:p>
          <a:p>
            <a:r>
              <a:rPr lang="en-US" u="sng" dirty="0" smtClean="0"/>
              <a:t>ISO </a:t>
            </a:r>
            <a:r>
              <a:rPr lang="en-US" u="sng" dirty="0" smtClean="0"/>
              <a:t>3411. Earth moving machinery -- Physical dimensions of operators and minimum </a:t>
            </a:r>
            <a:r>
              <a:rPr lang="en-US" u="sng" dirty="0" smtClean="0"/>
              <a:t>operator space </a:t>
            </a:r>
            <a:r>
              <a:rPr lang="en-US" u="sng" dirty="0" smtClean="0"/>
              <a:t>envelope 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Pump Chapter 16</a:t>
            </a:r>
            <a:br>
              <a:rPr lang="en-US" dirty="0" smtClean="0"/>
            </a:br>
            <a:r>
              <a:rPr lang="en-US" dirty="0" smtClean="0"/>
              <a:t>Tank Chapter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Numerous miscellaneous proposals</a:t>
            </a:r>
          </a:p>
          <a:p>
            <a:r>
              <a:rPr lang="en-US" dirty="0" smtClean="0"/>
              <a:t>Ultra High Pressure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20729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" y="3200400"/>
            <a:ext cx="441960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958850"/>
            <a:ext cx="763587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5800" y="3581400"/>
            <a:ext cx="441960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NFPA 1901-1906 Public Comments on </a:t>
            </a:r>
            <a:r>
              <a:rPr lang="en-US" dirty="0" err="1" smtClean="0"/>
              <a:t>BaseCamp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733800" cy="394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Public Comment Proposal Summary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NFPA 1901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Signs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FAMA safety signs.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 to Annex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1477</TotalTime>
  <Words>371</Words>
  <Application>Microsoft Office PowerPoint</Application>
  <PresentationFormat>On-screen Show (4:3)</PresentationFormat>
  <Paragraphs>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NFPA 1901 – 1906 Revision Cycle Update</vt:lpstr>
      <vt:lpstr>San Diego Meetings</vt:lpstr>
      <vt:lpstr>Slide 3</vt:lpstr>
      <vt:lpstr>Slide 4</vt:lpstr>
      <vt:lpstr>Slide 5</vt:lpstr>
      <vt:lpstr>NFPA 1901-1906 Public Comments on BaseCamp</vt:lpstr>
      <vt:lpstr>NFPA 1901</vt:lpstr>
      <vt:lpstr>Safety Signs</vt:lpstr>
      <vt:lpstr>VDR</vt:lpstr>
      <vt:lpstr>Vehicle Stability</vt:lpstr>
      <vt:lpstr>Top Speed</vt:lpstr>
      <vt:lpstr>Misc Equipment</vt:lpstr>
      <vt:lpstr>Lighting</vt:lpstr>
      <vt:lpstr>Seat Belts</vt:lpstr>
      <vt:lpstr>Seating</vt:lpstr>
      <vt:lpstr>SCBA Seat Brackets</vt:lpstr>
      <vt:lpstr>Steps and Walking Surfaces</vt:lpstr>
      <vt:lpstr>Conspicuity</vt:lpstr>
      <vt:lpstr>Ultra High Pressure Chapter</vt:lpstr>
      <vt:lpstr>Pumps and Plumbing</vt:lpstr>
      <vt:lpstr>Aerial Platform</vt:lpstr>
      <vt:lpstr>Aerial Device</vt:lpstr>
      <vt:lpstr>Foam</vt:lpstr>
      <vt:lpstr>Line Voltage</vt:lpstr>
      <vt:lpstr>1906 Standard for Wildland Fire Apparatus</vt:lpstr>
      <vt:lpstr>Wheel Chocks</vt:lpstr>
      <vt:lpstr>Misc Equip</vt:lpstr>
      <vt:lpstr>Crew Carrier</vt:lpstr>
      <vt:lpstr>Misc Equipment Allowance</vt:lpstr>
      <vt:lpstr>Riding on Apparatus</vt:lpstr>
      <vt:lpstr>Human Physical Dimensions</vt:lpstr>
      <vt:lpstr>Pump Chapter 16 Tank Chapter 18</vt:lpstr>
    </vt:vector>
  </TitlesOfParts>
  <Company>Oshkosh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Signs</dc:title>
  <dc:creator>User</dc:creator>
  <cp:lastModifiedBy>User</cp:lastModifiedBy>
  <cp:revision>33</cp:revision>
  <dcterms:created xsi:type="dcterms:W3CDTF">2013-08-01T17:51:10Z</dcterms:created>
  <dcterms:modified xsi:type="dcterms:W3CDTF">2013-08-16T12:12:30Z</dcterms:modified>
</cp:coreProperties>
</file>